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notesMasterIdLst>
    <p:notesMasterId r:id="rId18"/>
  </p:notesMasterIdLst>
  <p:handoutMasterIdLst>
    <p:handoutMasterId r:id="rId19"/>
  </p:handoutMasterIdLst>
  <p:sldIdLst>
    <p:sldId id="264" r:id="rId2"/>
    <p:sldId id="258" r:id="rId3"/>
    <p:sldId id="256" r:id="rId4"/>
    <p:sldId id="274" r:id="rId5"/>
    <p:sldId id="259" r:id="rId6"/>
    <p:sldId id="269" r:id="rId7"/>
    <p:sldId id="261" r:id="rId8"/>
    <p:sldId id="266" r:id="rId9"/>
    <p:sldId id="273" r:id="rId10"/>
    <p:sldId id="265" r:id="rId11"/>
    <p:sldId id="271" r:id="rId12"/>
    <p:sldId id="260" r:id="rId13"/>
    <p:sldId id="262" r:id="rId14"/>
    <p:sldId id="268" r:id="rId15"/>
    <p:sldId id="272"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DAA1F-0475-42E3-A649-665FB55BFCD0}">
          <p14:sldIdLst>
            <p14:sldId id="264"/>
            <p14:sldId id="258"/>
            <p14:sldId id="256"/>
            <p14:sldId id="274"/>
            <p14:sldId id="259"/>
            <p14:sldId id="269"/>
          </p14:sldIdLst>
        </p14:section>
        <p14:section name="Untitled Section" id="{09578B12-EA27-42D3-A8E4-F3B9172CD6A3}">
          <p14:sldIdLst>
            <p14:sldId id="261"/>
            <p14:sldId id="266"/>
            <p14:sldId id="273"/>
            <p14:sldId id="265"/>
            <p14:sldId id="271"/>
            <p14:sldId id="260"/>
            <p14:sldId id="262"/>
            <p14:sldId id="268"/>
            <p14:sldId id="272"/>
          </p14:sldIdLst>
        </p14:section>
        <p14:section name="Untitled Section" id="{ACE0D997-D783-4C20-9972-1198907B992E}">
          <p14:sldIdLst>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50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84068760"/>
        <c:axId val="184068368"/>
      </c:barChart>
      <c:catAx>
        <c:axId val="184068760"/>
        <c:scaling>
          <c:orientation val="minMax"/>
        </c:scaling>
        <c:delete val="1"/>
        <c:axPos val="l"/>
        <c:numFmt formatCode="General" sourceLinked="0"/>
        <c:majorTickMark val="out"/>
        <c:minorTickMark val="none"/>
        <c:tickLblPos val="nextTo"/>
        <c:crossAx val="184068368"/>
        <c:crosses val="autoZero"/>
        <c:auto val="1"/>
        <c:lblAlgn val="ctr"/>
        <c:lblOffset val="100"/>
        <c:noMultiLvlLbl val="0"/>
      </c:catAx>
      <c:valAx>
        <c:axId val="184068368"/>
        <c:scaling>
          <c:orientation val="minMax"/>
        </c:scaling>
        <c:delete val="0"/>
        <c:axPos val="b"/>
        <c:majorGridlines/>
        <c:numFmt formatCode="General" sourceLinked="1"/>
        <c:majorTickMark val="out"/>
        <c:minorTickMark val="none"/>
        <c:tickLblPos val="nextTo"/>
        <c:crossAx val="1840687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ECEF8-03B8-4E65-A420-C2819B3986A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91C2C201-33D0-412E-9B1D-BD45B176A4E5}">
      <dgm:prSet phldrT="[Text]"/>
      <dgm:spPr/>
      <dgm:t>
        <a:bodyPr/>
        <a:lstStyle/>
        <a:p>
          <a:r>
            <a:rPr lang="en-CA" smtClean="0"/>
            <a:t>PHYSICAL</a:t>
          </a:r>
          <a:endParaRPr lang="en-CA" dirty="0" smtClean="0"/>
        </a:p>
      </dgm:t>
    </dgm:pt>
    <dgm:pt modelId="{05D3EEF1-FDBC-415F-B9AA-17DA8BCDB337}" type="parTrans" cxnId="{08ACC278-150D-4CC4-9B7B-2CC18D9E5907}">
      <dgm:prSet/>
      <dgm:spPr/>
      <dgm:t>
        <a:bodyPr/>
        <a:lstStyle/>
        <a:p>
          <a:endParaRPr lang="en-CA"/>
        </a:p>
      </dgm:t>
    </dgm:pt>
    <dgm:pt modelId="{FE2D1D41-D637-4366-8963-C0BCEE7A73B7}" type="sibTrans" cxnId="{08ACC278-150D-4CC4-9B7B-2CC18D9E5907}">
      <dgm:prSet/>
      <dgm:spPr/>
      <dgm:t>
        <a:bodyPr/>
        <a:lstStyle/>
        <a:p>
          <a:endParaRPr lang="en-CA"/>
        </a:p>
      </dgm:t>
    </dgm:pt>
    <dgm:pt modelId="{F42870BE-53F3-49A7-9CFC-25995175048F}">
      <dgm:prSet phldrT="[Text]"/>
      <dgm:spPr/>
      <dgm:t>
        <a:bodyPr/>
        <a:lstStyle/>
        <a:p>
          <a:r>
            <a:rPr lang="en-CA" dirty="0" smtClean="0"/>
            <a:t>EMOTIONAL</a:t>
          </a:r>
          <a:endParaRPr lang="en-CA" dirty="0"/>
        </a:p>
      </dgm:t>
    </dgm:pt>
    <dgm:pt modelId="{9948BBF4-8439-46C2-B647-EB11A8131E3E}" type="parTrans" cxnId="{A601E164-7219-44A7-9AB0-AE124643B33E}">
      <dgm:prSet/>
      <dgm:spPr/>
      <dgm:t>
        <a:bodyPr/>
        <a:lstStyle/>
        <a:p>
          <a:endParaRPr lang="en-CA"/>
        </a:p>
      </dgm:t>
    </dgm:pt>
    <dgm:pt modelId="{63129A17-7917-4852-A64D-CBEBEEA31C61}" type="sibTrans" cxnId="{A601E164-7219-44A7-9AB0-AE124643B33E}">
      <dgm:prSet/>
      <dgm:spPr/>
      <dgm:t>
        <a:bodyPr/>
        <a:lstStyle/>
        <a:p>
          <a:endParaRPr lang="en-CA"/>
        </a:p>
      </dgm:t>
    </dgm:pt>
    <dgm:pt modelId="{0DFC37E3-AEBF-4C0C-A6F9-9B6631F1B4BE}">
      <dgm:prSet phldrT="[Text]"/>
      <dgm:spPr/>
      <dgm:t>
        <a:bodyPr/>
        <a:lstStyle/>
        <a:p>
          <a:r>
            <a:rPr lang="en-CA" dirty="0" smtClean="0"/>
            <a:t>SEXUAL</a:t>
          </a:r>
          <a:endParaRPr lang="en-CA" dirty="0"/>
        </a:p>
      </dgm:t>
    </dgm:pt>
    <dgm:pt modelId="{FC108EA2-F268-45CB-871F-3C4F23479701}" type="parTrans" cxnId="{16592597-4A98-4FEF-A461-71E8E827A547}">
      <dgm:prSet/>
      <dgm:spPr/>
      <dgm:t>
        <a:bodyPr/>
        <a:lstStyle/>
        <a:p>
          <a:endParaRPr lang="en-CA"/>
        </a:p>
      </dgm:t>
    </dgm:pt>
    <dgm:pt modelId="{2F7D3239-A6AF-47B1-AD62-E245A67C829E}" type="sibTrans" cxnId="{16592597-4A98-4FEF-A461-71E8E827A547}">
      <dgm:prSet/>
      <dgm:spPr/>
      <dgm:t>
        <a:bodyPr/>
        <a:lstStyle/>
        <a:p>
          <a:endParaRPr lang="en-CA"/>
        </a:p>
      </dgm:t>
    </dgm:pt>
    <dgm:pt modelId="{3108501F-C91D-42DF-AC3F-F10342327716}">
      <dgm:prSet phldrT="[Text]"/>
      <dgm:spPr/>
      <dgm:t>
        <a:bodyPr/>
        <a:lstStyle/>
        <a:p>
          <a:r>
            <a:rPr lang="en-CA" dirty="0" smtClean="0"/>
            <a:t>FINANCIAL</a:t>
          </a:r>
          <a:endParaRPr lang="en-CA" dirty="0"/>
        </a:p>
      </dgm:t>
    </dgm:pt>
    <dgm:pt modelId="{B78D9544-DBF3-454C-9F2F-CAB393907BF4}" type="parTrans" cxnId="{D9A03E15-5A09-4419-B30B-162C9D1667E5}">
      <dgm:prSet/>
      <dgm:spPr/>
      <dgm:t>
        <a:bodyPr/>
        <a:lstStyle/>
        <a:p>
          <a:endParaRPr lang="en-CA"/>
        </a:p>
      </dgm:t>
    </dgm:pt>
    <dgm:pt modelId="{7E9428BD-69F8-43F4-BA9C-32FA800DC90D}" type="sibTrans" cxnId="{D9A03E15-5A09-4419-B30B-162C9D1667E5}">
      <dgm:prSet/>
      <dgm:spPr/>
      <dgm:t>
        <a:bodyPr/>
        <a:lstStyle/>
        <a:p>
          <a:endParaRPr lang="en-CA"/>
        </a:p>
      </dgm:t>
    </dgm:pt>
    <dgm:pt modelId="{1D05E6F5-15F3-472C-BFDB-F7227E885F5A}">
      <dgm:prSet phldrT="[Text]"/>
      <dgm:spPr/>
      <dgm:t>
        <a:bodyPr/>
        <a:lstStyle/>
        <a:p>
          <a:r>
            <a:rPr lang="en-CA" dirty="0" smtClean="0"/>
            <a:t>VERBAL</a:t>
          </a:r>
          <a:endParaRPr lang="en-CA" dirty="0"/>
        </a:p>
      </dgm:t>
    </dgm:pt>
    <dgm:pt modelId="{96156F73-5AF4-40F9-9DA9-F4CEB4BBB24C}" type="parTrans" cxnId="{06D4DC76-C8BC-4EEC-AFA3-DAC2D8D7D2D5}">
      <dgm:prSet/>
      <dgm:spPr/>
      <dgm:t>
        <a:bodyPr/>
        <a:lstStyle/>
        <a:p>
          <a:endParaRPr lang="en-CA"/>
        </a:p>
      </dgm:t>
    </dgm:pt>
    <dgm:pt modelId="{B643E4B3-3724-4118-B43F-B674367B080E}" type="sibTrans" cxnId="{06D4DC76-C8BC-4EEC-AFA3-DAC2D8D7D2D5}">
      <dgm:prSet/>
      <dgm:spPr/>
      <dgm:t>
        <a:bodyPr/>
        <a:lstStyle/>
        <a:p>
          <a:endParaRPr lang="en-CA"/>
        </a:p>
      </dgm:t>
    </dgm:pt>
    <dgm:pt modelId="{68438E9F-6FE0-4D71-9FC2-C2ED79B989EC}" type="pres">
      <dgm:prSet presAssocID="{5B4ECEF8-03B8-4E65-A420-C2819B3986A8}" presName="composite" presStyleCnt="0">
        <dgm:presLayoutVars>
          <dgm:chMax val="1"/>
          <dgm:dir/>
          <dgm:resizeHandles val="exact"/>
        </dgm:presLayoutVars>
      </dgm:prSet>
      <dgm:spPr/>
    </dgm:pt>
    <dgm:pt modelId="{6A319858-8F09-4E06-9D24-0E10BB6BDE9A}" type="pres">
      <dgm:prSet presAssocID="{5B4ECEF8-03B8-4E65-A420-C2819B3986A8}" presName="radial" presStyleCnt="0">
        <dgm:presLayoutVars>
          <dgm:animLvl val="ctr"/>
        </dgm:presLayoutVars>
      </dgm:prSet>
      <dgm:spPr/>
    </dgm:pt>
    <dgm:pt modelId="{B94A2B9C-CA30-4B31-A9FE-6218E75D708E}" type="pres">
      <dgm:prSet presAssocID="{91C2C201-33D0-412E-9B1D-BD45B176A4E5}" presName="centerShape" presStyleLbl="vennNode1" presStyleIdx="0" presStyleCnt="5"/>
      <dgm:spPr/>
      <dgm:t>
        <a:bodyPr/>
        <a:lstStyle/>
        <a:p>
          <a:endParaRPr lang="en-CA"/>
        </a:p>
      </dgm:t>
    </dgm:pt>
    <dgm:pt modelId="{54253EBE-A5D7-43CF-BB03-623CE1FE587F}" type="pres">
      <dgm:prSet presAssocID="{F42870BE-53F3-49A7-9CFC-25995175048F}" presName="node" presStyleLbl="vennNode1" presStyleIdx="1" presStyleCnt="5" custScaleX="159919" custScaleY="97018">
        <dgm:presLayoutVars>
          <dgm:bulletEnabled val="1"/>
        </dgm:presLayoutVars>
      </dgm:prSet>
      <dgm:spPr/>
    </dgm:pt>
    <dgm:pt modelId="{65ACE3C1-21CE-4194-84B8-DB69886EF4B7}" type="pres">
      <dgm:prSet presAssocID="{0DFC37E3-AEBF-4C0C-A6F9-9B6631F1B4BE}" presName="node" presStyleLbl="vennNode1" presStyleIdx="2" presStyleCnt="5" custScaleX="134835">
        <dgm:presLayoutVars>
          <dgm:bulletEnabled val="1"/>
        </dgm:presLayoutVars>
      </dgm:prSet>
      <dgm:spPr/>
    </dgm:pt>
    <dgm:pt modelId="{0CF1B071-6FFA-4DFA-B7A4-560B4C91D553}" type="pres">
      <dgm:prSet presAssocID="{3108501F-C91D-42DF-AC3F-F10342327716}" presName="node" presStyleLbl="vennNode1" presStyleIdx="3" presStyleCnt="5" custScaleX="155323">
        <dgm:presLayoutVars>
          <dgm:bulletEnabled val="1"/>
        </dgm:presLayoutVars>
      </dgm:prSet>
      <dgm:spPr/>
    </dgm:pt>
    <dgm:pt modelId="{B76C3929-066F-4269-B5EC-C49263D28AD8}" type="pres">
      <dgm:prSet presAssocID="{1D05E6F5-15F3-472C-BFDB-F7227E885F5A}" presName="node" presStyleLbl="vennNode1" presStyleIdx="4" presStyleCnt="5" custScaleX="124401">
        <dgm:presLayoutVars>
          <dgm:bulletEnabled val="1"/>
        </dgm:presLayoutVars>
      </dgm:prSet>
      <dgm:spPr/>
    </dgm:pt>
  </dgm:ptLst>
  <dgm:cxnLst>
    <dgm:cxn modelId="{A601E164-7219-44A7-9AB0-AE124643B33E}" srcId="{91C2C201-33D0-412E-9B1D-BD45B176A4E5}" destId="{F42870BE-53F3-49A7-9CFC-25995175048F}" srcOrd="0" destOrd="0" parTransId="{9948BBF4-8439-46C2-B647-EB11A8131E3E}" sibTransId="{63129A17-7917-4852-A64D-CBEBEEA31C61}"/>
    <dgm:cxn modelId="{06D4DC76-C8BC-4EEC-AFA3-DAC2D8D7D2D5}" srcId="{91C2C201-33D0-412E-9B1D-BD45B176A4E5}" destId="{1D05E6F5-15F3-472C-BFDB-F7227E885F5A}" srcOrd="3" destOrd="0" parTransId="{96156F73-5AF4-40F9-9DA9-F4CEB4BBB24C}" sibTransId="{B643E4B3-3724-4118-B43F-B674367B080E}"/>
    <dgm:cxn modelId="{4F79BA4A-65AE-4260-81FF-080E084F221A}" type="presOf" srcId="{0DFC37E3-AEBF-4C0C-A6F9-9B6631F1B4BE}" destId="{65ACE3C1-21CE-4194-84B8-DB69886EF4B7}" srcOrd="0" destOrd="0" presId="urn:microsoft.com/office/officeart/2005/8/layout/radial3"/>
    <dgm:cxn modelId="{E8EB72F2-4EBB-443F-899B-2E60808E7AB0}" type="presOf" srcId="{3108501F-C91D-42DF-AC3F-F10342327716}" destId="{0CF1B071-6FFA-4DFA-B7A4-560B4C91D553}" srcOrd="0" destOrd="0" presId="urn:microsoft.com/office/officeart/2005/8/layout/radial3"/>
    <dgm:cxn modelId="{B27CAD2B-643C-47D8-8DD1-2EDA9BAEEB6C}" type="presOf" srcId="{F42870BE-53F3-49A7-9CFC-25995175048F}" destId="{54253EBE-A5D7-43CF-BB03-623CE1FE587F}" srcOrd="0" destOrd="0" presId="urn:microsoft.com/office/officeart/2005/8/layout/radial3"/>
    <dgm:cxn modelId="{D01A03CE-B96C-4B7C-8304-715F9659E94B}" type="presOf" srcId="{91C2C201-33D0-412E-9B1D-BD45B176A4E5}" destId="{B94A2B9C-CA30-4B31-A9FE-6218E75D708E}" srcOrd="0" destOrd="0" presId="urn:microsoft.com/office/officeart/2005/8/layout/radial3"/>
    <dgm:cxn modelId="{08ACC278-150D-4CC4-9B7B-2CC18D9E5907}" srcId="{5B4ECEF8-03B8-4E65-A420-C2819B3986A8}" destId="{91C2C201-33D0-412E-9B1D-BD45B176A4E5}" srcOrd="0" destOrd="0" parTransId="{05D3EEF1-FDBC-415F-B9AA-17DA8BCDB337}" sibTransId="{FE2D1D41-D637-4366-8963-C0BCEE7A73B7}"/>
    <dgm:cxn modelId="{D7D84D0A-655E-41E5-9F4A-F82350528666}" type="presOf" srcId="{5B4ECEF8-03B8-4E65-A420-C2819B3986A8}" destId="{68438E9F-6FE0-4D71-9FC2-C2ED79B989EC}" srcOrd="0" destOrd="0" presId="urn:microsoft.com/office/officeart/2005/8/layout/radial3"/>
    <dgm:cxn modelId="{D9A03E15-5A09-4419-B30B-162C9D1667E5}" srcId="{91C2C201-33D0-412E-9B1D-BD45B176A4E5}" destId="{3108501F-C91D-42DF-AC3F-F10342327716}" srcOrd="2" destOrd="0" parTransId="{B78D9544-DBF3-454C-9F2F-CAB393907BF4}" sibTransId="{7E9428BD-69F8-43F4-BA9C-32FA800DC90D}"/>
    <dgm:cxn modelId="{16592597-4A98-4FEF-A461-71E8E827A547}" srcId="{91C2C201-33D0-412E-9B1D-BD45B176A4E5}" destId="{0DFC37E3-AEBF-4C0C-A6F9-9B6631F1B4BE}" srcOrd="1" destOrd="0" parTransId="{FC108EA2-F268-45CB-871F-3C4F23479701}" sibTransId="{2F7D3239-A6AF-47B1-AD62-E245A67C829E}"/>
    <dgm:cxn modelId="{594F491E-F88B-4711-989B-6D55F1E003EA}" type="presOf" srcId="{1D05E6F5-15F3-472C-BFDB-F7227E885F5A}" destId="{B76C3929-066F-4269-B5EC-C49263D28AD8}" srcOrd="0" destOrd="0" presId="urn:microsoft.com/office/officeart/2005/8/layout/radial3"/>
    <dgm:cxn modelId="{0414659D-E6B0-4EF5-97DF-ED9184AC9541}" type="presParOf" srcId="{68438E9F-6FE0-4D71-9FC2-C2ED79B989EC}" destId="{6A319858-8F09-4E06-9D24-0E10BB6BDE9A}" srcOrd="0" destOrd="0" presId="urn:microsoft.com/office/officeart/2005/8/layout/radial3"/>
    <dgm:cxn modelId="{F659DFA2-6AB2-485A-8104-F57FD7E8D117}" type="presParOf" srcId="{6A319858-8F09-4E06-9D24-0E10BB6BDE9A}" destId="{B94A2B9C-CA30-4B31-A9FE-6218E75D708E}" srcOrd="0" destOrd="0" presId="urn:microsoft.com/office/officeart/2005/8/layout/radial3"/>
    <dgm:cxn modelId="{7DEB283C-0721-43B9-B805-2E60FCDC3609}" type="presParOf" srcId="{6A319858-8F09-4E06-9D24-0E10BB6BDE9A}" destId="{54253EBE-A5D7-43CF-BB03-623CE1FE587F}" srcOrd="1" destOrd="0" presId="urn:microsoft.com/office/officeart/2005/8/layout/radial3"/>
    <dgm:cxn modelId="{E1BB3B11-84D7-4AB1-B5F2-CE9CFEF78594}" type="presParOf" srcId="{6A319858-8F09-4E06-9D24-0E10BB6BDE9A}" destId="{65ACE3C1-21CE-4194-84B8-DB69886EF4B7}" srcOrd="2" destOrd="0" presId="urn:microsoft.com/office/officeart/2005/8/layout/radial3"/>
    <dgm:cxn modelId="{35CD7356-596A-4ACA-9734-D20C6242977D}" type="presParOf" srcId="{6A319858-8F09-4E06-9D24-0E10BB6BDE9A}" destId="{0CF1B071-6FFA-4DFA-B7A4-560B4C91D553}" srcOrd="3" destOrd="0" presId="urn:microsoft.com/office/officeart/2005/8/layout/radial3"/>
    <dgm:cxn modelId="{577605CB-B499-4A8E-9432-5DC01176683B}" type="presParOf" srcId="{6A319858-8F09-4E06-9D24-0E10BB6BDE9A}" destId="{B76C3929-066F-4269-B5EC-C49263D28AD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B1558-2E66-452E-841B-2150D9A19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CA"/>
        </a:p>
      </dgm:t>
    </dgm:pt>
    <dgm:pt modelId="{043AE284-F5BC-4730-9D1F-B58948B0FA34}">
      <dgm:prSet phldrT="[Text]"/>
      <dgm:spPr/>
      <dgm:t>
        <a:bodyPr/>
        <a:lstStyle/>
        <a:p>
          <a:r>
            <a:rPr lang="en-CA" dirty="0" smtClean="0"/>
            <a:t>SAFETY</a:t>
          </a:r>
        </a:p>
        <a:p>
          <a:r>
            <a:rPr lang="en-CA" dirty="0" smtClean="0"/>
            <a:t>PLANNING</a:t>
          </a:r>
          <a:endParaRPr lang="en-CA" dirty="0"/>
        </a:p>
      </dgm:t>
    </dgm:pt>
    <dgm:pt modelId="{4C43A8B2-BB5A-4C4B-8616-0E9A30FB81B1}" type="parTrans" cxnId="{C2B232D0-12C7-4ACF-B3E8-C3252D7F3131}">
      <dgm:prSet/>
      <dgm:spPr/>
      <dgm:t>
        <a:bodyPr/>
        <a:lstStyle/>
        <a:p>
          <a:endParaRPr lang="en-CA"/>
        </a:p>
      </dgm:t>
    </dgm:pt>
    <dgm:pt modelId="{DBC2DF95-499C-4F65-A9C3-10ADB57D560B}" type="sibTrans" cxnId="{C2B232D0-12C7-4ACF-B3E8-C3252D7F3131}">
      <dgm:prSet/>
      <dgm:spPr/>
      <dgm:t>
        <a:bodyPr/>
        <a:lstStyle/>
        <a:p>
          <a:endParaRPr lang="en-CA"/>
        </a:p>
      </dgm:t>
    </dgm:pt>
    <dgm:pt modelId="{09A8D850-FA3E-4A3B-9AE1-2DBD5D5078B7}">
      <dgm:prSet phldrT="[Text]"/>
      <dgm:spPr/>
      <dgm:t>
        <a:bodyPr/>
        <a:lstStyle/>
        <a:p>
          <a:r>
            <a:rPr lang="en-CA" dirty="0" smtClean="0"/>
            <a:t>LEGAL</a:t>
          </a:r>
          <a:endParaRPr lang="en-CA" dirty="0"/>
        </a:p>
      </dgm:t>
    </dgm:pt>
    <dgm:pt modelId="{C8DC7FE6-15A6-4537-88E5-4DE5FF7073E3}" type="parTrans" cxnId="{9CF0115D-958B-414E-8C9E-2E794C4AE29C}">
      <dgm:prSet/>
      <dgm:spPr/>
      <dgm:t>
        <a:bodyPr/>
        <a:lstStyle/>
        <a:p>
          <a:endParaRPr lang="en-CA"/>
        </a:p>
      </dgm:t>
    </dgm:pt>
    <dgm:pt modelId="{E25C2702-17F8-4597-B57A-B1A04C41F792}" type="sibTrans" cxnId="{9CF0115D-958B-414E-8C9E-2E794C4AE29C}">
      <dgm:prSet/>
      <dgm:spPr/>
      <dgm:t>
        <a:bodyPr/>
        <a:lstStyle/>
        <a:p>
          <a:endParaRPr lang="en-CA"/>
        </a:p>
      </dgm:t>
    </dgm:pt>
    <dgm:pt modelId="{4E778539-A0E0-43FE-8D75-DCF7E861F6E0}">
      <dgm:prSet phldrT="[Text]"/>
      <dgm:spPr/>
      <dgm:t>
        <a:bodyPr/>
        <a:lstStyle/>
        <a:p>
          <a:r>
            <a:rPr lang="en-CA" dirty="0" smtClean="0"/>
            <a:t>PHYSICAL</a:t>
          </a:r>
          <a:endParaRPr lang="en-CA" dirty="0"/>
        </a:p>
      </dgm:t>
    </dgm:pt>
    <dgm:pt modelId="{E85D1727-4F7F-4E4E-B253-308D6910716E}" type="parTrans" cxnId="{6763E2E9-7722-4DB3-A9F1-4C0D7891356B}">
      <dgm:prSet/>
      <dgm:spPr/>
      <dgm:t>
        <a:bodyPr/>
        <a:lstStyle/>
        <a:p>
          <a:endParaRPr lang="en-CA"/>
        </a:p>
      </dgm:t>
    </dgm:pt>
    <dgm:pt modelId="{E6DFAAD5-B110-4530-8B27-1776FF01714E}" type="sibTrans" cxnId="{6763E2E9-7722-4DB3-A9F1-4C0D7891356B}">
      <dgm:prSet/>
      <dgm:spPr/>
      <dgm:t>
        <a:bodyPr/>
        <a:lstStyle/>
        <a:p>
          <a:endParaRPr lang="en-CA"/>
        </a:p>
      </dgm:t>
    </dgm:pt>
    <dgm:pt modelId="{5E26ED94-104D-4793-B206-7607A0DEAA64}">
      <dgm:prSet phldrT="[Text]"/>
      <dgm:spPr/>
      <dgm:t>
        <a:bodyPr/>
        <a:lstStyle/>
        <a:p>
          <a:r>
            <a:rPr lang="en-CA" dirty="0" smtClean="0"/>
            <a:t>SUPPORTS</a:t>
          </a:r>
          <a:endParaRPr lang="en-CA" dirty="0"/>
        </a:p>
      </dgm:t>
    </dgm:pt>
    <dgm:pt modelId="{41308AD3-0D8F-4901-A9BA-47DEE2921864}" type="parTrans" cxnId="{67822B1C-E787-432B-838A-AF37FD07E493}">
      <dgm:prSet/>
      <dgm:spPr/>
      <dgm:t>
        <a:bodyPr/>
        <a:lstStyle/>
        <a:p>
          <a:endParaRPr lang="en-CA"/>
        </a:p>
      </dgm:t>
    </dgm:pt>
    <dgm:pt modelId="{ABD79D1F-8B46-4932-A819-BCF945478DCF}" type="sibTrans" cxnId="{67822B1C-E787-432B-838A-AF37FD07E493}">
      <dgm:prSet/>
      <dgm:spPr/>
      <dgm:t>
        <a:bodyPr/>
        <a:lstStyle/>
        <a:p>
          <a:endParaRPr lang="en-CA"/>
        </a:p>
      </dgm:t>
    </dgm:pt>
    <dgm:pt modelId="{B1B4E376-81B2-4D54-859C-FD75F07123A9}">
      <dgm:prSet phldrT="[Text]"/>
      <dgm:spPr/>
      <dgm:t>
        <a:bodyPr/>
        <a:lstStyle/>
        <a:p>
          <a:r>
            <a:rPr lang="en-CA" dirty="0" smtClean="0"/>
            <a:t>EMOTIONAL</a:t>
          </a:r>
          <a:endParaRPr lang="en-CA" dirty="0"/>
        </a:p>
      </dgm:t>
    </dgm:pt>
    <dgm:pt modelId="{6CA6E3D1-7946-477F-B433-BDDADA2D7748}" type="parTrans" cxnId="{82E5FA9F-8B81-479F-A98D-8B178EC30C1F}">
      <dgm:prSet/>
      <dgm:spPr/>
      <dgm:t>
        <a:bodyPr/>
        <a:lstStyle/>
        <a:p>
          <a:endParaRPr lang="en-CA"/>
        </a:p>
      </dgm:t>
    </dgm:pt>
    <dgm:pt modelId="{8E7375FB-4BAF-47EA-8F4B-802CE6DE37ED}" type="sibTrans" cxnId="{82E5FA9F-8B81-479F-A98D-8B178EC30C1F}">
      <dgm:prSet/>
      <dgm:spPr/>
      <dgm:t>
        <a:bodyPr/>
        <a:lstStyle/>
        <a:p>
          <a:endParaRPr lang="en-CA"/>
        </a:p>
      </dgm:t>
    </dgm:pt>
    <dgm:pt modelId="{E236058D-AFE6-4C4C-ADE0-7EF90F78723A}">
      <dgm:prSet phldrT="[Text]"/>
      <dgm:spPr/>
      <dgm:t>
        <a:bodyPr/>
        <a:lstStyle/>
        <a:p>
          <a:r>
            <a:rPr lang="en-CA" dirty="0" smtClean="0"/>
            <a:t>FINANCIAL</a:t>
          </a:r>
          <a:endParaRPr lang="en-CA" dirty="0"/>
        </a:p>
      </dgm:t>
    </dgm:pt>
    <dgm:pt modelId="{5D1DB61B-D939-4C36-BE3C-9B49ED134059}" type="parTrans" cxnId="{C75BAF9D-01CF-4D6D-A354-FFD3EB087F0A}">
      <dgm:prSet/>
      <dgm:spPr/>
      <dgm:t>
        <a:bodyPr/>
        <a:lstStyle/>
        <a:p>
          <a:endParaRPr lang="en-CA"/>
        </a:p>
      </dgm:t>
    </dgm:pt>
    <dgm:pt modelId="{007D3428-659D-470C-939B-60BFFB28B16D}" type="sibTrans" cxnId="{C75BAF9D-01CF-4D6D-A354-FFD3EB087F0A}">
      <dgm:prSet/>
      <dgm:spPr/>
      <dgm:t>
        <a:bodyPr/>
        <a:lstStyle/>
        <a:p>
          <a:endParaRPr lang="en-CA"/>
        </a:p>
      </dgm:t>
    </dgm:pt>
    <dgm:pt modelId="{7F30B32F-72DB-4F01-8922-7FF111832A99}">
      <dgm:prSet phldrT="[Text]"/>
      <dgm:spPr/>
      <dgm:t>
        <a:bodyPr/>
        <a:lstStyle/>
        <a:p>
          <a:r>
            <a:rPr lang="en-CA" dirty="0" smtClean="0"/>
            <a:t>CHILD PROTECTION</a:t>
          </a:r>
          <a:endParaRPr lang="en-CA" dirty="0"/>
        </a:p>
      </dgm:t>
    </dgm:pt>
    <dgm:pt modelId="{27312D38-2E8E-4FA6-BBF6-5F2CC634DFC3}" type="parTrans" cxnId="{959C5D06-97E9-4694-B972-44EA3D0AF3C6}">
      <dgm:prSet/>
      <dgm:spPr/>
      <dgm:t>
        <a:bodyPr/>
        <a:lstStyle/>
        <a:p>
          <a:endParaRPr lang="en-CA"/>
        </a:p>
      </dgm:t>
    </dgm:pt>
    <dgm:pt modelId="{AF418F16-3901-48AD-9310-F35DB580A0E0}" type="sibTrans" cxnId="{959C5D06-97E9-4694-B972-44EA3D0AF3C6}">
      <dgm:prSet/>
      <dgm:spPr/>
      <dgm:t>
        <a:bodyPr/>
        <a:lstStyle/>
        <a:p>
          <a:endParaRPr lang="en-CA"/>
        </a:p>
      </dgm:t>
    </dgm:pt>
    <dgm:pt modelId="{16F939B4-F21C-45D5-9A00-CA4EB6134865}" type="pres">
      <dgm:prSet presAssocID="{98DB1558-2E66-452E-841B-2150D9A19068}" presName="Name0" presStyleCnt="0">
        <dgm:presLayoutVars>
          <dgm:chMax val="1"/>
          <dgm:chPref val="1"/>
          <dgm:dir/>
          <dgm:animOne val="branch"/>
          <dgm:animLvl val="lvl"/>
        </dgm:presLayoutVars>
      </dgm:prSet>
      <dgm:spPr/>
    </dgm:pt>
    <dgm:pt modelId="{E5FF8706-4653-439B-940F-7538FCAB2AD2}" type="pres">
      <dgm:prSet presAssocID="{043AE284-F5BC-4730-9D1F-B58948B0FA34}" presName="Parent" presStyleLbl="node0" presStyleIdx="0" presStyleCnt="1">
        <dgm:presLayoutVars>
          <dgm:chMax val="6"/>
          <dgm:chPref val="6"/>
        </dgm:presLayoutVars>
      </dgm:prSet>
      <dgm:spPr/>
    </dgm:pt>
    <dgm:pt modelId="{D4810AE9-2EAC-44B3-9429-CF2802187254}" type="pres">
      <dgm:prSet presAssocID="{09A8D850-FA3E-4A3B-9AE1-2DBD5D5078B7}" presName="Accent1" presStyleCnt="0"/>
      <dgm:spPr/>
    </dgm:pt>
    <dgm:pt modelId="{A87A6888-DA33-42BA-B578-F9A703216524}" type="pres">
      <dgm:prSet presAssocID="{09A8D850-FA3E-4A3B-9AE1-2DBD5D5078B7}" presName="Accent" presStyleLbl="bgShp" presStyleIdx="0" presStyleCnt="6"/>
      <dgm:spPr/>
    </dgm:pt>
    <dgm:pt modelId="{2CC71542-2930-4D82-A9CC-FDDE290C6D19}" type="pres">
      <dgm:prSet presAssocID="{09A8D850-FA3E-4A3B-9AE1-2DBD5D5078B7}" presName="Child1" presStyleLbl="node1" presStyleIdx="0" presStyleCnt="6">
        <dgm:presLayoutVars>
          <dgm:chMax val="0"/>
          <dgm:chPref val="0"/>
          <dgm:bulletEnabled val="1"/>
        </dgm:presLayoutVars>
      </dgm:prSet>
      <dgm:spPr/>
    </dgm:pt>
    <dgm:pt modelId="{906DAFF9-6A44-4A56-8C2C-FDE9BCEA5438}" type="pres">
      <dgm:prSet presAssocID="{4E778539-A0E0-43FE-8D75-DCF7E861F6E0}" presName="Accent2" presStyleCnt="0"/>
      <dgm:spPr/>
    </dgm:pt>
    <dgm:pt modelId="{3B154F88-6F6A-4B7F-9600-C0E24AE57F46}" type="pres">
      <dgm:prSet presAssocID="{4E778539-A0E0-43FE-8D75-DCF7E861F6E0}" presName="Accent" presStyleLbl="bgShp" presStyleIdx="1" presStyleCnt="6"/>
      <dgm:spPr/>
    </dgm:pt>
    <dgm:pt modelId="{58AEAAC5-72E5-49D9-8813-739AB8E12962}" type="pres">
      <dgm:prSet presAssocID="{4E778539-A0E0-43FE-8D75-DCF7E861F6E0}" presName="Child2" presStyleLbl="node1" presStyleIdx="1" presStyleCnt="6">
        <dgm:presLayoutVars>
          <dgm:chMax val="0"/>
          <dgm:chPref val="0"/>
          <dgm:bulletEnabled val="1"/>
        </dgm:presLayoutVars>
      </dgm:prSet>
      <dgm:spPr/>
    </dgm:pt>
    <dgm:pt modelId="{4678D571-2DE3-45C3-BE78-38A2ECF3C8FD}" type="pres">
      <dgm:prSet presAssocID="{5E26ED94-104D-4793-B206-7607A0DEAA64}" presName="Accent3" presStyleCnt="0"/>
      <dgm:spPr/>
    </dgm:pt>
    <dgm:pt modelId="{9B54EB70-F661-4855-955B-5A663DC1CC84}" type="pres">
      <dgm:prSet presAssocID="{5E26ED94-104D-4793-B206-7607A0DEAA64}" presName="Accent" presStyleLbl="bgShp" presStyleIdx="2" presStyleCnt="6"/>
      <dgm:spPr/>
    </dgm:pt>
    <dgm:pt modelId="{B7764870-DF28-460A-9B70-DD01843184DB}" type="pres">
      <dgm:prSet presAssocID="{5E26ED94-104D-4793-B206-7607A0DEAA64}" presName="Child3" presStyleLbl="node1" presStyleIdx="2" presStyleCnt="6">
        <dgm:presLayoutVars>
          <dgm:chMax val="0"/>
          <dgm:chPref val="0"/>
          <dgm:bulletEnabled val="1"/>
        </dgm:presLayoutVars>
      </dgm:prSet>
      <dgm:spPr/>
    </dgm:pt>
    <dgm:pt modelId="{52968ADA-18F4-4567-AACC-F0FA5D88850D}" type="pres">
      <dgm:prSet presAssocID="{B1B4E376-81B2-4D54-859C-FD75F07123A9}" presName="Accent4" presStyleCnt="0"/>
      <dgm:spPr/>
    </dgm:pt>
    <dgm:pt modelId="{76CE5FDD-A707-4A94-96F0-EB6CAA06EB12}" type="pres">
      <dgm:prSet presAssocID="{B1B4E376-81B2-4D54-859C-FD75F07123A9}" presName="Accent" presStyleLbl="bgShp" presStyleIdx="3" presStyleCnt="6"/>
      <dgm:spPr/>
    </dgm:pt>
    <dgm:pt modelId="{D4BD03EA-E7F5-480D-B2C5-57E8A52024BD}" type="pres">
      <dgm:prSet presAssocID="{B1B4E376-81B2-4D54-859C-FD75F07123A9}" presName="Child4" presStyleLbl="node1" presStyleIdx="3" presStyleCnt="6">
        <dgm:presLayoutVars>
          <dgm:chMax val="0"/>
          <dgm:chPref val="0"/>
          <dgm:bulletEnabled val="1"/>
        </dgm:presLayoutVars>
      </dgm:prSet>
      <dgm:spPr/>
    </dgm:pt>
    <dgm:pt modelId="{8CC4F175-EE32-40B4-B07F-BEB4B8D3C4C3}" type="pres">
      <dgm:prSet presAssocID="{E236058D-AFE6-4C4C-ADE0-7EF90F78723A}" presName="Accent5" presStyleCnt="0"/>
      <dgm:spPr/>
    </dgm:pt>
    <dgm:pt modelId="{4E73C5D3-6D01-4B39-AFED-EFEF06191B99}" type="pres">
      <dgm:prSet presAssocID="{E236058D-AFE6-4C4C-ADE0-7EF90F78723A}" presName="Accent" presStyleLbl="bgShp" presStyleIdx="4" presStyleCnt="6"/>
      <dgm:spPr/>
    </dgm:pt>
    <dgm:pt modelId="{8DDAF121-8FA8-495C-8FD0-75E5B0F7BD4A}" type="pres">
      <dgm:prSet presAssocID="{E236058D-AFE6-4C4C-ADE0-7EF90F78723A}" presName="Child5" presStyleLbl="node1" presStyleIdx="4" presStyleCnt="6">
        <dgm:presLayoutVars>
          <dgm:chMax val="0"/>
          <dgm:chPref val="0"/>
          <dgm:bulletEnabled val="1"/>
        </dgm:presLayoutVars>
      </dgm:prSet>
      <dgm:spPr/>
    </dgm:pt>
    <dgm:pt modelId="{A05AAB05-0754-4C72-BF3A-410184CA69EE}" type="pres">
      <dgm:prSet presAssocID="{7F30B32F-72DB-4F01-8922-7FF111832A99}" presName="Accent6" presStyleCnt="0"/>
      <dgm:spPr/>
    </dgm:pt>
    <dgm:pt modelId="{39A4DF36-F240-4381-9A2E-1014BD8EF42C}" type="pres">
      <dgm:prSet presAssocID="{7F30B32F-72DB-4F01-8922-7FF111832A99}" presName="Accent" presStyleLbl="bgShp" presStyleIdx="5" presStyleCnt="6"/>
      <dgm:spPr/>
    </dgm:pt>
    <dgm:pt modelId="{E625118D-F49D-4161-972A-DB3A6DB128BF}" type="pres">
      <dgm:prSet presAssocID="{7F30B32F-72DB-4F01-8922-7FF111832A99}" presName="Child6" presStyleLbl="node1" presStyleIdx="5" presStyleCnt="6">
        <dgm:presLayoutVars>
          <dgm:chMax val="0"/>
          <dgm:chPref val="0"/>
          <dgm:bulletEnabled val="1"/>
        </dgm:presLayoutVars>
      </dgm:prSet>
      <dgm:spPr/>
      <dgm:t>
        <a:bodyPr/>
        <a:lstStyle/>
        <a:p>
          <a:endParaRPr lang="en-CA"/>
        </a:p>
      </dgm:t>
    </dgm:pt>
  </dgm:ptLst>
  <dgm:cxnLst>
    <dgm:cxn modelId="{B38E20C5-FC4F-45B0-95B0-E52095ECB3CC}" type="presOf" srcId="{B1B4E376-81B2-4D54-859C-FD75F07123A9}" destId="{D4BD03EA-E7F5-480D-B2C5-57E8A52024BD}" srcOrd="0" destOrd="0" presId="urn:microsoft.com/office/officeart/2011/layout/HexagonRadial"/>
    <dgm:cxn modelId="{C48241BE-D578-47F4-8C9B-E315AF7495A0}" type="presOf" srcId="{4E778539-A0E0-43FE-8D75-DCF7E861F6E0}" destId="{58AEAAC5-72E5-49D9-8813-739AB8E12962}" srcOrd="0" destOrd="0" presId="urn:microsoft.com/office/officeart/2011/layout/HexagonRadial"/>
    <dgm:cxn modelId="{A66E00CD-3092-40AA-8D21-E54F45607618}" type="presOf" srcId="{98DB1558-2E66-452E-841B-2150D9A19068}" destId="{16F939B4-F21C-45D5-9A00-CA4EB6134865}" srcOrd="0" destOrd="0" presId="urn:microsoft.com/office/officeart/2011/layout/HexagonRadial"/>
    <dgm:cxn modelId="{82E5FA9F-8B81-479F-A98D-8B178EC30C1F}" srcId="{043AE284-F5BC-4730-9D1F-B58948B0FA34}" destId="{B1B4E376-81B2-4D54-859C-FD75F07123A9}" srcOrd="3" destOrd="0" parTransId="{6CA6E3D1-7946-477F-B433-BDDADA2D7748}" sibTransId="{8E7375FB-4BAF-47EA-8F4B-802CE6DE37ED}"/>
    <dgm:cxn modelId="{580A1C83-C1FD-4628-86CE-03105F50139E}" type="presOf" srcId="{E236058D-AFE6-4C4C-ADE0-7EF90F78723A}" destId="{8DDAF121-8FA8-495C-8FD0-75E5B0F7BD4A}" srcOrd="0" destOrd="0" presId="urn:microsoft.com/office/officeart/2011/layout/HexagonRadial"/>
    <dgm:cxn modelId="{16C3EF13-E77D-4603-B952-12F867338E86}" type="presOf" srcId="{043AE284-F5BC-4730-9D1F-B58948B0FA34}" destId="{E5FF8706-4653-439B-940F-7538FCAB2AD2}" srcOrd="0" destOrd="0" presId="urn:microsoft.com/office/officeart/2011/layout/HexagonRadial"/>
    <dgm:cxn modelId="{67822B1C-E787-432B-838A-AF37FD07E493}" srcId="{043AE284-F5BC-4730-9D1F-B58948B0FA34}" destId="{5E26ED94-104D-4793-B206-7607A0DEAA64}" srcOrd="2" destOrd="0" parTransId="{41308AD3-0D8F-4901-A9BA-47DEE2921864}" sibTransId="{ABD79D1F-8B46-4932-A819-BCF945478DCF}"/>
    <dgm:cxn modelId="{401861CD-003C-4EC3-AD08-86AB01A9FFD5}" type="presOf" srcId="{5E26ED94-104D-4793-B206-7607A0DEAA64}" destId="{B7764870-DF28-460A-9B70-DD01843184DB}" srcOrd="0" destOrd="0" presId="urn:microsoft.com/office/officeart/2011/layout/HexagonRadial"/>
    <dgm:cxn modelId="{7FF31066-3DB3-4CC2-9C31-6EA864EFF705}" type="presOf" srcId="{09A8D850-FA3E-4A3B-9AE1-2DBD5D5078B7}" destId="{2CC71542-2930-4D82-A9CC-FDDE290C6D19}" srcOrd="0" destOrd="0" presId="urn:microsoft.com/office/officeart/2011/layout/HexagonRadial"/>
    <dgm:cxn modelId="{959C5D06-97E9-4694-B972-44EA3D0AF3C6}" srcId="{043AE284-F5BC-4730-9D1F-B58948B0FA34}" destId="{7F30B32F-72DB-4F01-8922-7FF111832A99}" srcOrd="5" destOrd="0" parTransId="{27312D38-2E8E-4FA6-BBF6-5F2CC634DFC3}" sibTransId="{AF418F16-3901-48AD-9310-F35DB580A0E0}"/>
    <dgm:cxn modelId="{9CF0115D-958B-414E-8C9E-2E794C4AE29C}" srcId="{043AE284-F5BC-4730-9D1F-B58948B0FA34}" destId="{09A8D850-FA3E-4A3B-9AE1-2DBD5D5078B7}" srcOrd="0" destOrd="0" parTransId="{C8DC7FE6-15A6-4537-88E5-4DE5FF7073E3}" sibTransId="{E25C2702-17F8-4597-B57A-B1A04C41F792}"/>
    <dgm:cxn modelId="{91F775E6-0099-490C-887A-5EEDB3346611}" type="presOf" srcId="{7F30B32F-72DB-4F01-8922-7FF111832A99}" destId="{E625118D-F49D-4161-972A-DB3A6DB128BF}" srcOrd="0" destOrd="0" presId="urn:microsoft.com/office/officeart/2011/layout/HexagonRadial"/>
    <dgm:cxn modelId="{6763E2E9-7722-4DB3-A9F1-4C0D7891356B}" srcId="{043AE284-F5BC-4730-9D1F-B58948B0FA34}" destId="{4E778539-A0E0-43FE-8D75-DCF7E861F6E0}" srcOrd="1" destOrd="0" parTransId="{E85D1727-4F7F-4E4E-B253-308D6910716E}" sibTransId="{E6DFAAD5-B110-4530-8B27-1776FF01714E}"/>
    <dgm:cxn modelId="{C75BAF9D-01CF-4D6D-A354-FFD3EB087F0A}" srcId="{043AE284-F5BC-4730-9D1F-B58948B0FA34}" destId="{E236058D-AFE6-4C4C-ADE0-7EF90F78723A}" srcOrd="4" destOrd="0" parTransId="{5D1DB61B-D939-4C36-BE3C-9B49ED134059}" sibTransId="{007D3428-659D-470C-939B-60BFFB28B16D}"/>
    <dgm:cxn modelId="{C2B232D0-12C7-4ACF-B3E8-C3252D7F3131}" srcId="{98DB1558-2E66-452E-841B-2150D9A19068}" destId="{043AE284-F5BC-4730-9D1F-B58948B0FA34}" srcOrd="0" destOrd="0" parTransId="{4C43A8B2-BB5A-4C4B-8616-0E9A30FB81B1}" sibTransId="{DBC2DF95-499C-4F65-A9C3-10ADB57D560B}"/>
    <dgm:cxn modelId="{9EDF32BC-59A4-4503-95BD-146D2157BBA5}" type="presParOf" srcId="{16F939B4-F21C-45D5-9A00-CA4EB6134865}" destId="{E5FF8706-4653-439B-940F-7538FCAB2AD2}" srcOrd="0" destOrd="0" presId="urn:microsoft.com/office/officeart/2011/layout/HexagonRadial"/>
    <dgm:cxn modelId="{68328F6C-00A3-4394-B4D3-272A6BC0869A}" type="presParOf" srcId="{16F939B4-F21C-45D5-9A00-CA4EB6134865}" destId="{D4810AE9-2EAC-44B3-9429-CF2802187254}" srcOrd="1" destOrd="0" presId="urn:microsoft.com/office/officeart/2011/layout/HexagonRadial"/>
    <dgm:cxn modelId="{8B78F4BC-B0F4-457B-B932-E9AA7E7278C8}" type="presParOf" srcId="{D4810AE9-2EAC-44B3-9429-CF2802187254}" destId="{A87A6888-DA33-42BA-B578-F9A703216524}" srcOrd="0" destOrd="0" presId="urn:microsoft.com/office/officeart/2011/layout/HexagonRadial"/>
    <dgm:cxn modelId="{5322E181-EACE-4699-84E3-7C5C412C7C03}" type="presParOf" srcId="{16F939B4-F21C-45D5-9A00-CA4EB6134865}" destId="{2CC71542-2930-4D82-A9CC-FDDE290C6D19}" srcOrd="2" destOrd="0" presId="urn:microsoft.com/office/officeart/2011/layout/HexagonRadial"/>
    <dgm:cxn modelId="{7D5C7622-8E6D-488F-A58C-B5AFDE815259}" type="presParOf" srcId="{16F939B4-F21C-45D5-9A00-CA4EB6134865}" destId="{906DAFF9-6A44-4A56-8C2C-FDE9BCEA5438}" srcOrd="3" destOrd="0" presId="urn:microsoft.com/office/officeart/2011/layout/HexagonRadial"/>
    <dgm:cxn modelId="{19C99255-1FEE-44BF-AFD6-30B0254DFFC0}" type="presParOf" srcId="{906DAFF9-6A44-4A56-8C2C-FDE9BCEA5438}" destId="{3B154F88-6F6A-4B7F-9600-C0E24AE57F46}" srcOrd="0" destOrd="0" presId="urn:microsoft.com/office/officeart/2011/layout/HexagonRadial"/>
    <dgm:cxn modelId="{DD7F678C-89E2-490D-852C-F264EBB0656A}" type="presParOf" srcId="{16F939B4-F21C-45D5-9A00-CA4EB6134865}" destId="{58AEAAC5-72E5-49D9-8813-739AB8E12962}" srcOrd="4" destOrd="0" presId="urn:microsoft.com/office/officeart/2011/layout/HexagonRadial"/>
    <dgm:cxn modelId="{290D12BA-8FD4-47D3-B100-F04D76CC4695}" type="presParOf" srcId="{16F939B4-F21C-45D5-9A00-CA4EB6134865}" destId="{4678D571-2DE3-45C3-BE78-38A2ECF3C8FD}" srcOrd="5" destOrd="0" presId="urn:microsoft.com/office/officeart/2011/layout/HexagonRadial"/>
    <dgm:cxn modelId="{B1440ADF-FCBD-43B1-8C24-80909B28E93A}" type="presParOf" srcId="{4678D571-2DE3-45C3-BE78-38A2ECF3C8FD}" destId="{9B54EB70-F661-4855-955B-5A663DC1CC84}" srcOrd="0" destOrd="0" presId="urn:microsoft.com/office/officeart/2011/layout/HexagonRadial"/>
    <dgm:cxn modelId="{60DD265B-61F0-44E9-8A78-8BE7E99B32F2}" type="presParOf" srcId="{16F939B4-F21C-45D5-9A00-CA4EB6134865}" destId="{B7764870-DF28-460A-9B70-DD01843184DB}" srcOrd="6" destOrd="0" presId="urn:microsoft.com/office/officeart/2011/layout/HexagonRadial"/>
    <dgm:cxn modelId="{DA43E69F-4597-4EFF-ABC7-976D80D0697B}" type="presParOf" srcId="{16F939B4-F21C-45D5-9A00-CA4EB6134865}" destId="{52968ADA-18F4-4567-AACC-F0FA5D88850D}" srcOrd="7" destOrd="0" presId="urn:microsoft.com/office/officeart/2011/layout/HexagonRadial"/>
    <dgm:cxn modelId="{E7B46460-6FDF-4E4E-BDCB-23C8F74DAABC}" type="presParOf" srcId="{52968ADA-18F4-4567-AACC-F0FA5D88850D}" destId="{76CE5FDD-A707-4A94-96F0-EB6CAA06EB12}" srcOrd="0" destOrd="0" presId="urn:microsoft.com/office/officeart/2011/layout/HexagonRadial"/>
    <dgm:cxn modelId="{19CEDE87-3912-4A40-88BD-FD201E24B58C}" type="presParOf" srcId="{16F939B4-F21C-45D5-9A00-CA4EB6134865}" destId="{D4BD03EA-E7F5-480D-B2C5-57E8A52024BD}" srcOrd="8" destOrd="0" presId="urn:microsoft.com/office/officeart/2011/layout/HexagonRadial"/>
    <dgm:cxn modelId="{79A673A1-51FF-471B-A96C-E2C6560DC783}" type="presParOf" srcId="{16F939B4-F21C-45D5-9A00-CA4EB6134865}" destId="{8CC4F175-EE32-40B4-B07F-BEB4B8D3C4C3}" srcOrd="9" destOrd="0" presId="urn:microsoft.com/office/officeart/2011/layout/HexagonRadial"/>
    <dgm:cxn modelId="{6FEB7381-F8D8-485D-8855-624E751CAEE8}" type="presParOf" srcId="{8CC4F175-EE32-40B4-B07F-BEB4B8D3C4C3}" destId="{4E73C5D3-6D01-4B39-AFED-EFEF06191B99}" srcOrd="0" destOrd="0" presId="urn:microsoft.com/office/officeart/2011/layout/HexagonRadial"/>
    <dgm:cxn modelId="{D8748716-1211-4501-B19D-0EA9B9B8A505}" type="presParOf" srcId="{16F939B4-F21C-45D5-9A00-CA4EB6134865}" destId="{8DDAF121-8FA8-495C-8FD0-75E5B0F7BD4A}" srcOrd="10" destOrd="0" presId="urn:microsoft.com/office/officeart/2011/layout/HexagonRadial"/>
    <dgm:cxn modelId="{22080F82-C439-4F9B-830D-1C5DEC784C56}" type="presParOf" srcId="{16F939B4-F21C-45D5-9A00-CA4EB6134865}" destId="{A05AAB05-0754-4C72-BF3A-410184CA69EE}" srcOrd="11" destOrd="0" presId="urn:microsoft.com/office/officeart/2011/layout/HexagonRadial"/>
    <dgm:cxn modelId="{8DCDD8C6-84B6-4739-9AA2-0191F7EB9788}" type="presParOf" srcId="{A05AAB05-0754-4C72-BF3A-410184CA69EE}" destId="{39A4DF36-F240-4381-9A2E-1014BD8EF42C}" srcOrd="0" destOrd="0" presId="urn:microsoft.com/office/officeart/2011/layout/HexagonRadial"/>
    <dgm:cxn modelId="{257434CF-D488-4FCD-B6A5-F98E7D4FF663}" type="presParOf" srcId="{16F939B4-F21C-45D5-9A00-CA4EB6134865}" destId="{E625118D-F49D-4161-972A-DB3A6DB128B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A2B9C-CA30-4B31-A9FE-6218E75D708E}">
      <dsp:nvSpPr>
        <dsp:cNvPr id="0" name=""/>
        <dsp:cNvSpPr/>
      </dsp:nvSpPr>
      <dsp:spPr>
        <a:xfrm>
          <a:off x="2617848" y="1004528"/>
          <a:ext cx="2525967" cy="252596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CA" sz="2600" kern="1200" smtClean="0"/>
            <a:t>PHYSICAL</a:t>
          </a:r>
          <a:endParaRPr lang="en-CA" sz="2600" kern="1200" dirty="0" smtClean="0"/>
        </a:p>
      </dsp:txBody>
      <dsp:txXfrm>
        <a:off x="2987767" y="1374447"/>
        <a:ext cx="1786129" cy="1786129"/>
      </dsp:txXfrm>
    </dsp:sp>
    <dsp:sp modelId="{54253EBE-A5D7-43CF-BB03-623CE1FE587F}">
      <dsp:nvSpPr>
        <dsp:cNvPr id="0" name=""/>
        <dsp:cNvSpPr/>
      </dsp:nvSpPr>
      <dsp:spPr>
        <a:xfrm>
          <a:off x="2870956" y="9866"/>
          <a:ext cx="2019750" cy="122532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EMOTIONAL</a:t>
          </a:r>
          <a:endParaRPr lang="en-CA" sz="1700" kern="1200" dirty="0"/>
        </a:p>
      </dsp:txBody>
      <dsp:txXfrm>
        <a:off x="3166742" y="189310"/>
        <a:ext cx="1428178" cy="866433"/>
      </dsp:txXfrm>
    </dsp:sp>
    <dsp:sp modelId="{65ACE3C1-21CE-4194-84B8-DB69886EF4B7}">
      <dsp:nvSpPr>
        <dsp:cNvPr id="0" name=""/>
        <dsp:cNvSpPr/>
      </dsp:nvSpPr>
      <dsp:spPr>
        <a:xfrm>
          <a:off x="4674345" y="1636020"/>
          <a:ext cx="1702943" cy="126298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SEXUAL</a:t>
          </a:r>
          <a:endParaRPr lang="en-CA" sz="1700" kern="1200" dirty="0"/>
        </a:p>
      </dsp:txBody>
      <dsp:txXfrm>
        <a:off x="4923735" y="1820980"/>
        <a:ext cx="1204163" cy="893063"/>
      </dsp:txXfrm>
    </dsp:sp>
    <dsp:sp modelId="{0CF1B071-6FFA-4DFA-B7A4-560B4C91D553}">
      <dsp:nvSpPr>
        <dsp:cNvPr id="0" name=""/>
        <dsp:cNvSpPr/>
      </dsp:nvSpPr>
      <dsp:spPr>
        <a:xfrm>
          <a:off x="2899980" y="3281006"/>
          <a:ext cx="1961703" cy="126298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FINANCIAL</a:t>
          </a:r>
          <a:endParaRPr lang="en-CA" sz="1700" kern="1200" dirty="0"/>
        </a:p>
      </dsp:txBody>
      <dsp:txXfrm>
        <a:off x="3187265" y="3465966"/>
        <a:ext cx="1387133" cy="893063"/>
      </dsp:txXfrm>
    </dsp:sp>
    <dsp:sp modelId="{B76C3929-066F-4269-B5EC-C49263D28AD8}">
      <dsp:nvSpPr>
        <dsp:cNvPr id="0" name=""/>
        <dsp:cNvSpPr/>
      </dsp:nvSpPr>
      <dsp:spPr>
        <a:xfrm>
          <a:off x="1450264" y="1636020"/>
          <a:ext cx="1571164" cy="126298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VERBAL</a:t>
          </a:r>
          <a:endParaRPr lang="en-CA" sz="1700" kern="1200" dirty="0"/>
        </a:p>
      </dsp:txBody>
      <dsp:txXfrm>
        <a:off x="1680356" y="1820980"/>
        <a:ext cx="1110980" cy="893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F8706-4653-439B-940F-7538FCAB2AD2}">
      <dsp:nvSpPr>
        <dsp:cNvPr id="0" name=""/>
        <dsp:cNvSpPr/>
      </dsp:nvSpPr>
      <dsp:spPr>
        <a:xfrm>
          <a:off x="2920797" y="1676266"/>
          <a:ext cx="2130607" cy="1843061"/>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SAFETY</a:t>
          </a:r>
        </a:p>
        <a:p>
          <a:pPr lvl="0" algn="ctr" defTabSz="577850">
            <a:lnSpc>
              <a:spcPct val="90000"/>
            </a:lnSpc>
            <a:spcBef>
              <a:spcPct val="0"/>
            </a:spcBef>
            <a:spcAft>
              <a:spcPct val="35000"/>
            </a:spcAft>
          </a:pPr>
          <a:r>
            <a:rPr lang="en-CA" sz="1300" kern="1200" dirty="0" smtClean="0"/>
            <a:t>PLANNING</a:t>
          </a:r>
          <a:endParaRPr lang="en-CA" sz="1300" kern="1200" dirty="0"/>
        </a:p>
      </dsp:txBody>
      <dsp:txXfrm>
        <a:off x="3273868" y="1981687"/>
        <a:ext cx="1424465" cy="1232219"/>
      </dsp:txXfrm>
    </dsp:sp>
    <dsp:sp modelId="{3B154F88-6F6A-4B7F-9600-C0E24AE57F46}">
      <dsp:nvSpPr>
        <dsp:cNvPr id="0" name=""/>
        <dsp:cNvSpPr/>
      </dsp:nvSpPr>
      <dsp:spPr>
        <a:xfrm>
          <a:off x="4254966" y="794485"/>
          <a:ext cx="803871" cy="6926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71542-2930-4D82-A9CC-FDDE290C6D19}">
      <dsp:nvSpPr>
        <dsp:cNvPr id="0" name=""/>
        <dsp:cNvSpPr/>
      </dsp:nvSpPr>
      <dsp:spPr>
        <a:xfrm>
          <a:off x="3117056" y="0"/>
          <a:ext cx="1746017" cy="1510510"/>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LEGAL</a:t>
          </a:r>
          <a:endParaRPr lang="en-CA" sz="1300" kern="1200" dirty="0"/>
        </a:p>
      </dsp:txBody>
      <dsp:txXfrm>
        <a:off x="3406408" y="250324"/>
        <a:ext cx="1167313" cy="1009862"/>
      </dsp:txXfrm>
    </dsp:sp>
    <dsp:sp modelId="{9B54EB70-F661-4855-955B-5A663DC1CC84}">
      <dsp:nvSpPr>
        <dsp:cNvPr id="0" name=""/>
        <dsp:cNvSpPr/>
      </dsp:nvSpPr>
      <dsp:spPr>
        <a:xfrm>
          <a:off x="5193147" y="2089357"/>
          <a:ext cx="803871" cy="6926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EAAC5-72E5-49D9-8813-739AB8E12962}">
      <dsp:nvSpPr>
        <dsp:cNvPr id="0" name=""/>
        <dsp:cNvSpPr/>
      </dsp:nvSpPr>
      <dsp:spPr>
        <a:xfrm>
          <a:off x="4718357" y="929065"/>
          <a:ext cx="1746017" cy="1510510"/>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PHYSICAL</a:t>
          </a:r>
          <a:endParaRPr lang="en-CA" sz="1300" kern="1200" dirty="0"/>
        </a:p>
      </dsp:txBody>
      <dsp:txXfrm>
        <a:off x="5007709" y="1179389"/>
        <a:ext cx="1167313" cy="1009862"/>
      </dsp:txXfrm>
    </dsp:sp>
    <dsp:sp modelId="{76CE5FDD-A707-4A94-96F0-EB6CAA06EB12}">
      <dsp:nvSpPr>
        <dsp:cNvPr id="0" name=""/>
        <dsp:cNvSpPr/>
      </dsp:nvSpPr>
      <dsp:spPr>
        <a:xfrm>
          <a:off x="4541426" y="3551023"/>
          <a:ext cx="803871" cy="6926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64870-DF28-460A-9B70-DD01843184DB}">
      <dsp:nvSpPr>
        <dsp:cNvPr id="0" name=""/>
        <dsp:cNvSpPr/>
      </dsp:nvSpPr>
      <dsp:spPr>
        <a:xfrm>
          <a:off x="4718357" y="2755498"/>
          <a:ext cx="1746017" cy="1510510"/>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SUPPORTS</a:t>
          </a:r>
          <a:endParaRPr lang="en-CA" sz="1300" kern="1200" dirty="0"/>
        </a:p>
      </dsp:txBody>
      <dsp:txXfrm>
        <a:off x="5007709" y="3005822"/>
        <a:ext cx="1167313" cy="1009862"/>
      </dsp:txXfrm>
    </dsp:sp>
    <dsp:sp modelId="{4E73C5D3-6D01-4B39-AFED-EFEF06191B99}">
      <dsp:nvSpPr>
        <dsp:cNvPr id="0" name=""/>
        <dsp:cNvSpPr/>
      </dsp:nvSpPr>
      <dsp:spPr>
        <a:xfrm>
          <a:off x="2924762" y="3702750"/>
          <a:ext cx="803871" cy="6926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D03EA-E7F5-480D-B2C5-57E8A52024BD}">
      <dsp:nvSpPr>
        <dsp:cNvPr id="0" name=""/>
        <dsp:cNvSpPr/>
      </dsp:nvSpPr>
      <dsp:spPr>
        <a:xfrm>
          <a:off x="3117056" y="3685602"/>
          <a:ext cx="1746017" cy="1510510"/>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EMOTIONAL</a:t>
          </a:r>
          <a:endParaRPr lang="en-CA" sz="1300" kern="1200" dirty="0"/>
        </a:p>
      </dsp:txBody>
      <dsp:txXfrm>
        <a:off x="3406408" y="3935926"/>
        <a:ext cx="1167313" cy="1009862"/>
      </dsp:txXfrm>
    </dsp:sp>
    <dsp:sp modelId="{39A4DF36-F240-4381-9A2E-1014BD8EF42C}">
      <dsp:nvSpPr>
        <dsp:cNvPr id="0" name=""/>
        <dsp:cNvSpPr/>
      </dsp:nvSpPr>
      <dsp:spPr>
        <a:xfrm>
          <a:off x="1971217" y="2408398"/>
          <a:ext cx="803871" cy="6926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AF121-8FA8-495C-8FD0-75E5B0F7BD4A}">
      <dsp:nvSpPr>
        <dsp:cNvPr id="0" name=""/>
        <dsp:cNvSpPr/>
      </dsp:nvSpPr>
      <dsp:spPr>
        <a:xfrm>
          <a:off x="1508322" y="2756537"/>
          <a:ext cx="1746017" cy="1510510"/>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FINANCIAL</a:t>
          </a:r>
          <a:endParaRPr lang="en-CA" sz="1300" kern="1200" dirty="0"/>
        </a:p>
      </dsp:txBody>
      <dsp:txXfrm>
        <a:off x="1797674" y="3006861"/>
        <a:ext cx="1167313" cy="1009862"/>
      </dsp:txXfrm>
    </dsp:sp>
    <dsp:sp modelId="{E625118D-F49D-4161-972A-DB3A6DB128BF}">
      <dsp:nvSpPr>
        <dsp:cNvPr id="0" name=""/>
        <dsp:cNvSpPr/>
      </dsp:nvSpPr>
      <dsp:spPr>
        <a:xfrm>
          <a:off x="1508322" y="926986"/>
          <a:ext cx="1746017" cy="1510510"/>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kern="1200" dirty="0" smtClean="0"/>
            <a:t>CHILD PROTECTION</a:t>
          </a:r>
          <a:endParaRPr lang="en-CA" sz="1300" kern="1200" dirty="0"/>
        </a:p>
      </dsp:txBody>
      <dsp:txXfrm>
        <a:off x="1797674" y="1177310"/>
        <a:ext cx="1167313" cy="10098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5923AC-1441-594D-8909-9C67C75CAACD}" type="datetimeFigureOut">
              <a:rPr lang="en-US" smtClean="0"/>
              <a:t>9/6/2014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BD9505-8847-2D45-85CB-43B38A3097B6}" type="slidenum">
              <a:rPr lang="en-US" smtClean="0"/>
              <a:t>‹#›</a:t>
            </a:fld>
            <a:endParaRPr lang="en-US"/>
          </a:p>
        </p:txBody>
      </p:sp>
    </p:spTree>
    <p:extLst>
      <p:ext uri="{BB962C8B-B14F-4D97-AF65-F5344CB8AC3E}">
        <p14:creationId xmlns:p14="http://schemas.microsoft.com/office/powerpoint/2010/main" val="776188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33C8F-3AC6-904B-B4F3-C2A62EB71888}" type="datetimeFigureOut">
              <a:rPr lang="en-US" smtClean="0"/>
              <a:t>9/6/2014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7549E-67EF-FD4F-A12F-38D9D1D843FE}" type="slidenum">
              <a:rPr lang="en-US" smtClean="0"/>
              <a:t>‹#›</a:t>
            </a:fld>
            <a:endParaRPr lang="en-US"/>
          </a:p>
        </p:txBody>
      </p:sp>
    </p:spTree>
    <p:extLst>
      <p:ext uri="{BB962C8B-B14F-4D97-AF65-F5344CB8AC3E}">
        <p14:creationId xmlns:p14="http://schemas.microsoft.com/office/powerpoint/2010/main" val="8062845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5" name="Date Placeholder 14"/>
          <p:cNvSpPr>
            <a:spLocks noGrp="1"/>
          </p:cNvSpPr>
          <p:nvPr>
            <p:ph type="dt" sz="half" idx="10"/>
          </p:nvPr>
        </p:nvSpPr>
        <p:spPr/>
        <p:txBody>
          <a:bodyPr/>
          <a:lstStyle/>
          <a:p>
            <a:fld id="{1D9C19ED-9677-364E-A587-1F005C385704}" type="datetime1">
              <a:rPr lang="en-CA" smtClean="0"/>
              <a:t>2014-09-06</a:t>
            </a:fld>
            <a:endParaRPr lang="en-US"/>
          </a:p>
        </p:txBody>
      </p:sp>
      <p:sp>
        <p:nvSpPr>
          <p:cNvPr id="16" name="Slide Number Placeholder 15"/>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r>
              <a:rPr lang="en-US" smtClean="0"/>
              <a:t>www.exploringsolutionscounselling.com</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1FB7278-1072-2D4E-8FEA-9691E6C80472}" type="datetime1">
              <a:rPr lang="en-CA" smtClean="0"/>
              <a:t>2014-09-06</a:t>
            </a:fld>
            <a:endParaRPr lang="en-US"/>
          </a:p>
        </p:txBody>
      </p:sp>
      <p:sp>
        <p:nvSpPr>
          <p:cNvPr id="5" name="Footer Placeholder 4"/>
          <p:cNvSpPr>
            <a:spLocks noGrp="1"/>
          </p:cNvSpPr>
          <p:nvPr>
            <p:ph type="ftr" sz="quarter" idx="11"/>
          </p:nvPr>
        </p:nvSpPr>
        <p:spPr/>
        <p:txBody>
          <a:bodyPr/>
          <a:lstStyle/>
          <a:p>
            <a:r>
              <a:rPr lang="en-US" smtClean="0"/>
              <a:t>www.exploringsolutionscounselling.com</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57840462-55C4-BA40-8C53-F4C733143A01}" type="datetime1">
              <a:rPr lang="en-CA" smtClean="0"/>
              <a:t>2014-09-06</a:t>
            </a:fld>
            <a:endParaRPr lang="en-US"/>
          </a:p>
        </p:txBody>
      </p:sp>
      <p:sp>
        <p:nvSpPr>
          <p:cNvPr id="5" name="Footer Placeholder 4"/>
          <p:cNvSpPr>
            <a:spLocks noGrp="1"/>
          </p:cNvSpPr>
          <p:nvPr>
            <p:ph type="ftr" sz="quarter" idx="11"/>
          </p:nvPr>
        </p:nvSpPr>
        <p:spPr/>
        <p:txBody>
          <a:bodyPr/>
          <a:lstStyle/>
          <a:p>
            <a:r>
              <a:rPr lang="en-US" smtClean="0"/>
              <a:t>www.exploringsolutionscounselling.com</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Title 12"/>
          <p:cNvSpPr>
            <a:spLocks noGrp="1"/>
          </p:cNvSpPr>
          <p:nvPr>
            <p:ph type="title"/>
          </p:nvPr>
        </p:nvSpPr>
        <p:spPr/>
        <p:txBody>
          <a:bodyPr/>
          <a:lstStyle/>
          <a:p>
            <a:r>
              <a:rPr lang="en-CA" smtClean="0"/>
              <a:t>Click to edit Master title style</a:t>
            </a:r>
            <a:endParaRPr lang="en-US"/>
          </a:p>
        </p:txBody>
      </p:sp>
      <p:sp>
        <p:nvSpPr>
          <p:cNvPr id="14" name="Date Placeholder 13"/>
          <p:cNvSpPr>
            <a:spLocks noGrp="1"/>
          </p:cNvSpPr>
          <p:nvPr>
            <p:ph type="dt" sz="half" idx="10"/>
          </p:nvPr>
        </p:nvSpPr>
        <p:spPr/>
        <p:txBody>
          <a:bodyPr/>
          <a:lstStyle/>
          <a:p>
            <a:fld id="{3857618D-9055-3942-8086-6ACD8B660959}" type="datetime1">
              <a:rPr lang="en-CA" smtClean="0"/>
              <a:t>2014-09-06</a:t>
            </a:fld>
            <a:endParaRPr lang="en-US"/>
          </a:p>
        </p:txBody>
      </p:sp>
      <p:sp>
        <p:nvSpPr>
          <p:cNvPr id="15" name="Slide Number Placeholder 14"/>
          <p:cNvSpPr>
            <a:spLocks noGrp="1"/>
          </p:cNvSpPr>
          <p:nvPr>
            <p:ph type="sldNum" sz="quarter" idx="11"/>
          </p:nvPr>
        </p:nvSpPr>
        <p:spPr/>
        <p:txBody>
          <a:bodyPr/>
          <a:lstStyle/>
          <a:p>
            <a:fld id="{2D57B0AA-AC8E-4463-ADAC-E87D09B82E4F}"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www.exploringsolutionscounselling.com</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2" name="Date Placeholder 11"/>
          <p:cNvSpPr>
            <a:spLocks noGrp="1"/>
          </p:cNvSpPr>
          <p:nvPr>
            <p:ph type="dt" sz="half" idx="10"/>
          </p:nvPr>
        </p:nvSpPr>
        <p:spPr/>
        <p:txBody>
          <a:bodyPr/>
          <a:lstStyle/>
          <a:p>
            <a:fld id="{B073904B-A145-6244-8D0A-AFF6E763D34D}" type="datetime1">
              <a:rPr lang="en-CA" smtClean="0"/>
              <a:t>2014-09-06</a:t>
            </a:fld>
            <a:endParaRPr lang="en-US"/>
          </a:p>
        </p:txBody>
      </p:sp>
      <p:sp>
        <p:nvSpPr>
          <p:cNvPr id="13" name="Slide Number Placeholder 12"/>
          <p:cNvSpPr>
            <a:spLocks noGrp="1"/>
          </p:cNvSpPr>
          <p:nvPr>
            <p:ph type="sldNum" sz="quarter" idx="11"/>
          </p:nvPr>
        </p:nvSpPr>
        <p:spPr/>
        <p:txBody>
          <a:bodyPr/>
          <a:lstStyle/>
          <a:p>
            <a:fld id="{D12AA694-00EB-4F4B-AABB-6F50FB178914}"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www.exploringsolutionscounselling.com</a:t>
            </a: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CA"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123614A-511C-7C4C-96A7-E484312D47ED}" type="datetime1">
              <a:rPr lang="en-CA" smtClean="0"/>
              <a:t>2014-09-06</a:t>
            </a:fld>
            <a:endParaRPr lang="en-US"/>
          </a:p>
        </p:txBody>
      </p:sp>
      <p:sp>
        <p:nvSpPr>
          <p:cNvPr id="9" name="Slide Number Placeholder 8"/>
          <p:cNvSpPr>
            <a:spLocks noGrp="1"/>
          </p:cNvSpPr>
          <p:nvPr>
            <p:ph type="sldNum" sz="quarter" idx="11"/>
          </p:nvPr>
        </p:nvSpPr>
        <p:spPr/>
        <p:txBody>
          <a:bodyPr/>
          <a:lstStyle/>
          <a:p>
            <a:fld id="{2D57B0AA-AC8E-4463-ADAC-E87D09B82E4F}" type="slidenum">
              <a:rPr lang="en-US" smtClean="0"/>
              <a:t>‹#›</a:t>
            </a:fld>
            <a:endParaRPr lang="en-US"/>
          </a:p>
        </p:txBody>
      </p:sp>
      <p:sp>
        <p:nvSpPr>
          <p:cNvPr id="10" name="Footer Placeholder 9"/>
          <p:cNvSpPr>
            <a:spLocks noGrp="1"/>
          </p:cNvSpPr>
          <p:nvPr>
            <p:ph type="ftr" sz="quarter" idx="12"/>
          </p:nvPr>
        </p:nvSpPr>
        <p:spPr/>
        <p:txBody>
          <a:bodyPr/>
          <a:lstStyle/>
          <a:p>
            <a:r>
              <a:rPr lang="en-US" smtClean="0"/>
              <a:t>www.exploringsolutionscounselling.com</a:t>
            </a:r>
            <a:endParaRPr lang="en-US"/>
          </a:p>
        </p:txBody>
      </p:sp>
      <p:sp>
        <p:nvSpPr>
          <p:cNvPr id="11" name="Title 10"/>
          <p:cNvSpPr>
            <a:spLocks noGrp="1"/>
          </p:cNvSpPr>
          <p:nvPr>
            <p:ph type="title"/>
          </p:nvPr>
        </p:nvSpPr>
        <p:spPr/>
        <p:txBody>
          <a:bodyPr/>
          <a:lstStyle/>
          <a:p>
            <a:r>
              <a:rPr lang="en-CA"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CA" smtClean="0"/>
              <a:t>Click to edit Master title style</a:t>
            </a:r>
            <a:endParaRPr lang="en-US" dirty="0"/>
          </a:p>
        </p:txBody>
      </p:sp>
      <p:sp>
        <p:nvSpPr>
          <p:cNvPr id="14" name="Date Placeholder 13"/>
          <p:cNvSpPr>
            <a:spLocks noGrp="1"/>
          </p:cNvSpPr>
          <p:nvPr>
            <p:ph type="dt" sz="half" idx="10"/>
          </p:nvPr>
        </p:nvSpPr>
        <p:spPr/>
        <p:txBody>
          <a:bodyPr/>
          <a:lstStyle/>
          <a:p>
            <a:fld id="{CDAC8149-8B0E-D446-8A8E-DC90F9F2D424}" type="datetime1">
              <a:rPr lang="en-CA" smtClean="0"/>
              <a:t>2014-09-06</a:t>
            </a:fld>
            <a:endParaRPr lang="en-US"/>
          </a:p>
        </p:txBody>
      </p:sp>
      <p:sp>
        <p:nvSpPr>
          <p:cNvPr id="15" name="Slide Number Placeholder 14"/>
          <p:cNvSpPr>
            <a:spLocks noGrp="1"/>
          </p:cNvSpPr>
          <p:nvPr>
            <p:ph type="sldNum" sz="quarter" idx="11"/>
          </p:nvPr>
        </p:nvSpPr>
        <p:spPr/>
        <p:txBody>
          <a:bodyPr/>
          <a:lstStyle/>
          <a:p>
            <a:fld id="{2D57B0AA-AC8E-4463-ADAC-E87D09B82E4F}"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www.exploringsolutionscounselling.com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mtClean="0"/>
              <a:t>Click to edit Master title style</a:t>
            </a:r>
            <a:endParaRPr lang="en-US"/>
          </a:p>
        </p:txBody>
      </p:sp>
      <p:sp>
        <p:nvSpPr>
          <p:cNvPr id="7" name="Date Placeholder 6"/>
          <p:cNvSpPr>
            <a:spLocks noGrp="1"/>
          </p:cNvSpPr>
          <p:nvPr>
            <p:ph type="dt" sz="half" idx="10"/>
          </p:nvPr>
        </p:nvSpPr>
        <p:spPr/>
        <p:txBody>
          <a:bodyPr/>
          <a:lstStyle/>
          <a:p>
            <a:fld id="{9BF63A00-4FDD-B049-8819-B0E7582E829F}" type="datetime1">
              <a:rPr lang="en-CA" smtClean="0"/>
              <a:t>2014-09-06</a:t>
            </a:fld>
            <a:endParaRPr lang="en-US"/>
          </a:p>
        </p:txBody>
      </p:sp>
      <p:sp>
        <p:nvSpPr>
          <p:cNvPr id="8" name="Slide Number Placeholder 7"/>
          <p:cNvSpPr>
            <a:spLocks noGrp="1"/>
          </p:cNvSpPr>
          <p:nvPr>
            <p:ph type="sldNum" sz="quarter" idx="11"/>
          </p:nvPr>
        </p:nvSpPr>
        <p:spPr/>
        <p:txBody>
          <a:bodyPr/>
          <a:lstStyle/>
          <a:p>
            <a:fld id="{2D57B0AA-AC8E-4463-ADAC-E87D09B82E4F}" type="slidenum">
              <a:rPr lang="en-US" smtClean="0"/>
              <a:t>‹#›</a:t>
            </a:fld>
            <a:endParaRPr lang="en-US"/>
          </a:p>
        </p:txBody>
      </p:sp>
      <p:sp>
        <p:nvSpPr>
          <p:cNvPr id="9" name="Footer Placeholder 8"/>
          <p:cNvSpPr>
            <a:spLocks noGrp="1"/>
          </p:cNvSpPr>
          <p:nvPr>
            <p:ph type="ftr" sz="quarter" idx="12"/>
          </p:nvPr>
        </p:nvSpPr>
        <p:spPr/>
        <p:txBody>
          <a:bodyPr/>
          <a:lstStyle/>
          <a:p>
            <a:r>
              <a:rPr lang="en-US" smtClean="0"/>
              <a:t>www.exploringsolutionscounselling.com</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63EE21-4C4E-404E-91B1-BC21C0BFFFF2}" type="datetime1">
              <a:rPr lang="en-CA" smtClean="0"/>
              <a:t>2014-09-06</a:t>
            </a:fld>
            <a:endParaRPr lang="en-US"/>
          </a:p>
        </p:txBody>
      </p:sp>
      <p:sp>
        <p:nvSpPr>
          <p:cNvPr id="6" name="Slide Number Placeholder 5"/>
          <p:cNvSpPr>
            <a:spLocks noGrp="1"/>
          </p:cNvSpPr>
          <p:nvPr>
            <p:ph type="sldNum" sz="quarter" idx="11"/>
          </p:nvPr>
        </p:nvSpPr>
        <p:spPr/>
        <p:txBody>
          <a:bodyPr/>
          <a:lstStyle/>
          <a:p>
            <a:fld id="{2D57B0AA-AC8E-4463-ADAC-E87D09B82E4F}" type="slidenum">
              <a:rPr lang="en-US" smtClean="0"/>
              <a:t>‹#›</a:t>
            </a:fld>
            <a:endParaRPr lang="en-US"/>
          </a:p>
        </p:txBody>
      </p:sp>
      <p:sp>
        <p:nvSpPr>
          <p:cNvPr id="7" name="Footer Placeholder 6"/>
          <p:cNvSpPr>
            <a:spLocks noGrp="1"/>
          </p:cNvSpPr>
          <p:nvPr>
            <p:ph type="ftr" sz="quarter" idx="12"/>
          </p:nvPr>
        </p:nvSpPr>
        <p:spPr/>
        <p:txBody>
          <a:bodyPr/>
          <a:lstStyle/>
          <a:p>
            <a:r>
              <a:rPr lang="en-US" smtClean="0"/>
              <a:t>www.exploringsolutionscounselling.com</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5" name="Date Placeholder 14"/>
          <p:cNvSpPr>
            <a:spLocks noGrp="1"/>
          </p:cNvSpPr>
          <p:nvPr>
            <p:ph type="dt" sz="half" idx="10"/>
          </p:nvPr>
        </p:nvSpPr>
        <p:spPr/>
        <p:txBody>
          <a:bodyPr/>
          <a:lstStyle/>
          <a:p>
            <a:fld id="{0C3DE77B-5261-B04D-902F-8AB6FF9F5200}" type="datetime1">
              <a:rPr lang="en-CA" smtClean="0"/>
              <a:t>2014-09-06</a:t>
            </a:fld>
            <a:endParaRPr lang="en-US"/>
          </a:p>
        </p:txBody>
      </p:sp>
      <p:sp>
        <p:nvSpPr>
          <p:cNvPr id="16" name="Slide Number Placeholder 15"/>
          <p:cNvSpPr>
            <a:spLocks noGrp="1"/>
          </p:cNvSpPr>
          <p:nvPr>
            <p:ph type="sldNum" sz="quarter" idx="11"/>
          </p:nvPr>
        </p:nvSpPr>
        <p:spPr/>
        <p:txBody>
          <a:bodyPr/>
          <a:lstStyle/>
          <a:p>
            <a:fld id="{2754ED01-E2A0-4C1E-8E21-014B99041579}"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smtClean="0"/>
              <a:t>www.exploringsolutionscounselling.com</a:t>
            </a:r>
            <a:endParaRPr lang="en-US"/>
          </a:p>
        </p:txBody>
      </p:sp>
      <p:sp>
        <p:nvSpPr>
          <p:cNvPr id="18" name="Title 17"/>
          <p:cNvSpPr>
            <a:spLocks noGrp="1"/>
          </p:cNvSpPr>
          <p:nvPr>
            <p:ph type="title"/>
          </p:nvPr>
        </p:nvSpPr>
        <p:spPr/>
        <p:txBody>
          <a:bodyPr/>
          <a:lstStyle/>
          <a:p>
            <a:r>
              <a:rPr lang="en-CA"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CA" smtClean="0"/>
              <a:t>Click to edit Master title style</a:t>
            </a:r>
            <a:endParaRPr lang="en-US"/>
          </a:p>
        </p:txBody>
      </p:sp>
      <p:sp>
        <p:nvSpPr>
          <p:cNvPr id="13" name="Date Placeholder 12"/>
          <p:cNvSpPr>
            <a:spLocks noGrp="1"/>
          </p:cNvSpPr>
          <p:nvPr>
            <p:ph type="dt" sz="half" idx="10"/>
          </p:nvPr>
        </p:nvSpPr>
        <p:spPr/>
        <p:txBody>
          <a:bodyPr/>
          <a:lstStyle/>
          <a:p>
            <a:fld id="{BC49B7EB-4B99-F14A-A51E-047C76E31BD5}" type="datetime1">
              <a:rPr lang="en-CA" smtClean="0"/>
              <a:t>2014-09-06</a:t>
            </a:fld>
            <a:endParaRPr lang="en-US"/>
          </a:p>
        </p:txBody>
      </p:sp>
      <p:sp>
        <p:nvSpPr>
          <p:cNvPr id="14" name="Slide Number Placeholder 13"/>
          <p:cNvSpPr>
            <a:spLocks noGrp="1"/>
          </p:cNvSpPr>
          <p:nvPr>
            <p:ph type="sldNum" sz="quarter" idx="11"/>
          </p:nvPr>
        </p:nvSpPr>
        <p:spPr/>
        <p:txBody>
          <a:bodyPr/>
          <a:lstStyle/>
          <a:p>
            <a:fld id="{2D57B0AA-AC8E-4463-ADAC-E87D09B82E4F}" type="slidenum">
              <a:rPr lang="en-US" smtClean="0"/>
              <a:t>‹#›</a:t>
            </a:fld>
            <a:endParaRPr lang="en-US"/>
          </a:p>
        </p:txBody>
      </p:sp>
      <p:sp>
        <p:nvSpPr>
          <p:cNvPr id="15" name="Footer Placeholder 14"/>
          <p:cNvSpPr>
            <a:spLocks noGrp="1"/>
          </p:cNvSpPr>
          <p:nvPr>
            <p:ph type="ftr" sz="quarter" idx="12"/>
          </p:nvPr>
        </p:nvSpPr>
        <p:spPr/>
        <p:txBody>
          <a:bodyPr/>
          <a:lstStyle/>
          <a:p>
            <a:r>
              <a:rPr lang="en-US" smtClean="0"/>
              <a:t>www.exploringsolutionscounselling.com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CA"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2819B66-72DB-3F43-A9BD-72877928FBF9}" type="datetime1">
              <a:rPr lang="en-CA" smtClean="0"/>
              <a:t>2014-09-06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smtClean="0"/>
              <a:t>www.exploringsolutionscounselling.com</a:t>
            </a: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D57B0AA-AC8E-4463-ADAC-E87D09B82E4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685801"/>
            <a:ext cx="7797800" cy="3657599"/>
          </a:xfrm>
        </p:spPr>
        <p:txBody>
          <a:bodyPr>
            <a:normAutofit/>
          </a:bodyPr>
          <a:lstStyle/>
          <a:p>
            <a:pPr marL="18288" indent="0" algn="ctr">
              <a:buNone/>
            </a:pPr>
            <a:r>
              <a:rPr lang="en-CA" sz="4000" dirty="0"/>
              <a:t>The Impact on Children When Parents </a:t>
            </a:r>
            <a:r>
              <a:rPr lang="en-CA" sz="4000" dirty="0" smtClean="0"/>
              <a:t>Attend </a:t>
            </a:r>
            <a:r>
              <a:rPr lang="en-CA" sz="4000" dirty="0"/>
              <a:t>a </a:t>
            </a:r>
            <a:r>
              <a:rPr lang="en-CA" sz="4000" dirty="0" smtClean="0"/>
              <a:t>Domestic </a:t>
            </a:r>
            <a:r>
              <a:rPr lang="en-CA" sz="4000" dirty="0"/>
              <a:t>Abuse </a:t>
            </a:r>
            <a:r>
              <a:rPr lang="en-CA" sz="4000" dirty="0" smtClean="0"/>
              <a:t>Couples’ </a:t>
            </a:r>
            <a:r>
              <a:rPr lang="en-CA" sz="4000" dirty="0"/>
              <a:t>Group</a:t>
            </a:r>
          </a:p>
        </p:txBody>
      </p:sp>
      <p:sp>
        <p:nvSpPr>
          <p:cNvPr id="3" name="Title 2"/>
          <p:cNvSpPr>
            <a:spLocks noGrp="1"/>
          </p:cNvSpPr>
          <p:nvPr>
            <p:ph type="title"/>
          </p:nvPr>
        </p:nvSpPr>
        <p:spPr/>
        <p:txBody>
          <a:bodyPr/>
          <a:lstStyle/>
          <a:p>
            <a:pPr algn="ctr"/>
            <a:r>
              <a:rPr lang="en-CA" sz="1800" dirty="0" smtClean="0"/>
              <a:t/>
            </a:r>
            <a:br>
              <a:rPr lang="en-CA" sz="1800" dirty="0" smtClean="0"/>
            </a:br>
            <a:r>
              <a:rPr lang="en-CA" sz="1800" dirty="0"/>
              <a:t/>
            </a:r>
            <a:br>
              <a:rPr lang="en-CA" sz="1800" dirty="0"/>
            </a:br>
            <a:r>
              <a:rPr lang="en-CA" sz="1800" dirty="0" smtClean="0"/>
              <a:t/>
            </a:r>
            <a:br>
              <a:rPr lang="en-CA" sz="1800" dirty="0" smtClean="0"/>
            </a:br>
            <a:r>
              <a:rPr lang="en-CA" sz="1800" dirty="0"/>
              <a:t/>
            </a:r>
            <a:br>
              <a:rPr lang="en-CA" sz="1800" dirty="0"/>
            </a:br>
            <a:r>
              <a:rPr lang="en-CA" sz="1800" dirty="0" smtClean="0"/>
              <a:t/>
            </a:r>
            <a:br>
              <a:rPr lang="en-CA" sz="1800" dirty="0" smtClean="0"/>
            </a:br>
            <a:r>
              <a:rPr lang="en-CA" sz="1800" dirty="0"/>
              <a:t/>
            </a:r>
            <a:br>
              <a:rPr lang="en-CA" sz="1800" dirty="0"/>
            </a:br>
            <a:r>
              <a:rPr lang="en-CA" sz="1800" dirty="0" smtClean="0"/>
              <a:t/>
            </a:r>
            <a:br>
              <a:rPr lang="en-CA" sz="1800" dirty="0" smtClean="0"/>
            </a:br>
            <a:r>
              <a:rPr lang="en-CA" sz="1800" dirty="0" smtClean="0"/>
              <a:t>Janet Wagar MSW, RSW</a:t>
            </a:r>
            <a:br>
              <a:rPr lang="en-CA" sz="1800" dirty="0" smtClean="0"/>
            </a:br>
            <a:r>
              <a:rPr lang="en-CA" sz="1800" dirty="0" smtClean="0"/>
              <a:t>Janie Christensen MSW, RSW</a:t>
            </a:r>
            <a:br>
              <a:rPr lang="en-CA" sz="1800" dirty="0" smtClean="0"/>
            </a:br>
            <a:r>
              <a:rPr lang="en-CA" sz="1800" dirty="0" smtClean="0"/>
              <a:t>Exploring Solutions Counselling Services </a:t>
            </a:r>
            <a:endParaRPr lang="en-CA" sz="1800"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3621020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GROUP DESIGN</a:t>
            </a:r>
            <a:endParaRPr lang="en-CA" dirty="0"/>
          </a:p>
        </p:txBody>
      </p:sp>
      <p:sp>
        <p:nvSpPr>
          <p:cNvPr id="3" name="Subtitle 2"/>
          <p:cNvSpPr>
            <a:spLocks noGrp="1"/>
          </p:cNvSpPr>
          <p:nvPr>
            <p:ph type="subTitle" idx="1"/>
          </p:nvPr>
        </p:nvSpPr>
        <p:spPr>
          <a:xfrm>
            <a:off x="1842447" y="3375491"/>
            <a:ext cx="6891978" cy="685800"/>
          </a:xfrm>
        </p:spPr>
        <p:txBody>
          <a:bodyPr>
            <a:normAutofit/>
          </a:bodyPr>
          <a:lstStyle/>
          <a:p>
            <a:r>
              <a:rPr lang="en-CA" dirty="0" smtClean="0"/>
              <a:t>   14 weeks/2hours per week/open ended/two facilitators</a:t>
            </a:r>
            <a:endParaRPr lang="en-CA"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84488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350" y="731838"/>
            <a:ext cx="7715250" cy="4029074"/>
          </a:xfrm>
        </p:spPr>
        <p:txBody>
          <a:bodyPr/>
          <a:lstStyle/>
          <a:p>
            <a:r>
              <a:rPr lang="en-CA" dirty="0" smtClean="0"/>
              <a:t>Session Topics</a:t>
            </a:r>
          </a:p>
          <a:p>
            <a:endParaRPr lang="en-CA" dirty="0" smtClean="0"/>
          </a:p>
          <a:p>
            <a:r>
              <a:rPr lang="en-CA" dirty="0" smtClean="0"/>
              <a:t>Attendance and Rules</a:t>
            </a:r>
          </a:p>
          <a:p>
            <a:endParaRPr lang="en-CA" dirty="0" smtClean="0"/>
          </a:p>
          <a:p>
            <a:r>
              <a:rPr lang="en-CA" dirty="0" smtClean="0"/>
              <a:t>Group Exercises, Tools and Homework</a:t>
            </a:r>
          </a:p>
          <a:p>
            <a:endParaRPr lang="en-CA" dirty="0" smtClean="0"/>
          </a:p>
          <a:p>
            <a:r>
              <a:rPr lang="en-CA" dirty="0" smtClean="0"/>
              <a:t>Group Members</a:t>
            </a:r>
          </a:p>
          <a:p>
            <a:endParaRPr lang="en-CA" dirty="0" smtClean="0"/>
          </a:p>
          <a:p>
            <a:r>
              <a:rPr lang="en-CA" dirty="0" smtClean="0"/>
              <a:t>Evaluation </a:t>
            </a:r>
          </a:p>
          <a:p>
            <a:endParaRPr lang="en-CA" dirty="0"/>
          </a:p>
        </p:txBody>
      </p:sp>
      <p:sp>
        <p:nvSpPr>
          <p:cNvPr id="3" name="Title 2"/>
          <p:cNvSpPr>
            <a:spLocks noGrp="1"/>
          </p:cNvSpPr>
          <p:nvPr>
            <p:ph type="title"/>
          </p:nvPr>
        </p:nvSpPr>
        <p:spPr>
          <a:xfrm>
            <a:off x="777240" y="5181600"/>
            <a:ext cx="7543800" cy="609600"/>
          </a:xfrm>
        </p:spPr>
        <p:txBody>
          <a:bodyPr/>
          <a:lstStyle/>
          <a:p>
            <a:r>
              <a:rPr lang="en-CA" sz="2000" b="1" dirty="0" smtClean="0"/>
              <a:t>EVERYONE IS RESPONSIBLE FOR THEIR OWN BEHAVIOR!</a:t>
            </a:r>
            <a:endParaRPr lang="en-CA" sz="2000" b="1"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280675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240338"/>
            <a:ext cx="7543800" cy="914400"/>
          </a:xfrm>
        </p:spPr>
        <p:txBody>
          <a:bodyPr/>
          <a:lstStyle/>
          <a:p>
            <a:pPr algn="ctr"/>
            <a:r>
              <a:rPr lang="en-US" sz="1800" dirty="0" smtClean="0"/>
              <a:t>Client Evaluations of topics over 14 months grouped in 3 Series:</a:t>
            </a:r>
            <a:br>
              <a:rPr lang="en-US" sz="1800" dirty="0" smtClean="0"/>
            </a:br>
            <a:r>
              <a:rPr lang="en-US" sz="1800" dirty="0" smtClean="0"/>
              <a:t>Series 1 – Parenting	Series 2 – Anger and Abuse	</a:t>
            </a:r>
            <a:br>
              <a:rPr lang="en-US" sz="1800" dirty="0" smtClean="0"/>
            </a:br>
            <a:r>
              <a:rPr lang="en-US" sz="1800" dirty="0" smtClean="0"/>
              <a:t>Series 3 - Communication</a:t>
            </a:r>
            <a:endParaRPr lang="en-US" sz="1800"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53130213"/>
              </p:ext>
            </p:extLst>
          </p:nvPr>
        </p:nvGraphicFramePr>
        <p:xfrm>
          <a:off x="581026" y="546100"/>
          <a:ext cx="7740014" cy="4619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238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m4.jpg"/>
          <p:cNvPicPr>
            <a:picLocks noGrp="1" noChangeAspect="1"/>
          </p:cNvPicPr>
          <p:nvPr>
            <p:ph idx="1"/>
          </p:nvPr>
        </p:nvPicPr>
        <p:blipFill>
          <a:blip r:embed="rId2" cstate="email">
            <a:extLst>
              <a:ext uri="{28A0092B-C50C-407E-A947-70E740481C1C}">
                <a14:useLocalDpi xmlns:a14="http://schemas.microsoft.com/office/drawing/2010/main" val="0"/>
              </a:ext>
            </a:extLst>
          </a:blip>
          <a:srcRect t="7672" b="7672"/>
          <a:stretch>
            <a:fillRect/>
          </a:stretch>
        </p:blipFill>
        <p:spPr>
          <a:xfrm>
            <a:off x="-1237882" y="109182"/>
            <a:ext cx="10677449" cy="6943412"/>
          </a:xfrm>
        </p:spPr>
      </p:pic>
      <p:sp>
        <p:nvSpPr>
          <p:cNvPr id="3" name="Title 2"/>
          <p:cNvSpPr>
            <a:spLocks noGrp="1"/>
          </p:cNvSpPr>
          <p:nvPr>
            <p:ph type="title"/>
          </p:nvPr>
        </p:nvSpPr>
        <p:spPr>
          <a:xfrm>
            <a:off x="777240" y="4610100"/>
            <a:ext cx="7543800" cy="1181100"/>
          </a:xfrm>
        </p:spPr>
        <p:txBody>
          <a:bodyPr/>
          <a:lstStyle/>
          <a:p>
            <a:pPr marL="285750" indent="-285750">
              <a:lnSpc>
                <a:spcPct val="150000"/>
              </a:lnSpc>
            </a:pPr>
            <a:r>
              <a:rPr lang="en-US" dirty="0" smtClean="0"/>
              <a:t>IMPACT ON CHILDREN</a:t>
            </a:r>
            <a:endParaRPr lang="en-US"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335016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168400"/>
            <a:ext cx="7696200" cy="3594100"/>
          </a:xfrm>
        </p:spPr>
        <p:txBody>
          <a:bodyPr>
            <a:normAutofit/>
          </a:bodyPr>
          <a:lstStyle/>
          <a:p>
            <a:r>
              <a:rPr lang="en-CA" dirty="0" smtClean="0"/>
              <a:t>Parenting and Spousal Abuse</a:t>
            </a:r>
          </a:p>
          <a:p>
            <a:endParaRPr lang="en-CA" dirty="0" smtClean="0"/>
          </a:p>
          <a:p>
            <a:r>
              <a:rPr lang="en-CA" dirty="0" smtClean="0"/>
              <a:t>Understanding of how Children are Impacted</a:t>
            </a:r>
          </a:p>
          <a:p>
            <a:endParaRPr lang="en-CA" dirty="0" smtClean="0"/>
          </a:p>
          <a:p>
            <a:r>
              <a:rPr lang="en-CA" dirty="0" smtClean="0"/>
              <a:t>Tools for Immediate and Intergenerational Change</a:t>
            </a:r>
          </a:p>
          <a:p>
            <a:endParaRPr lang="en-CA" dirty="0" smtClean="0"/>
          </a:p>
          <a:p>
            <a:r>
              <a:rPr lang="en-CA" dirty="0" smtClean="0"/>
              <a:t>How Children Benefit from Parent’s Attending</a:t>
            </a:r>
          </a:p>
          <a:p>
            <a:endParaRPr lang="en-CA" dirty="0" smtClean="0"/>
          </a:p>
          <a:p>
            <a:r>
              <a:rPr lang="en-CA" dirty="0" smtClean="0"/>
              <a:t>Breaking the Secrecy of Domestic Abuse</a:t>
            </a:r>
          </a:p>
          <a:p>
            <a:endParaRPr lang="en-CA" dirty="0" smtClean="0"/>
          </a:p>
          <a:p>
            <a:pPr marL="18288" indent="0">
              <a:buNone/>
            </a:pPr>
            <a:endParaRPr lang="en-CA" dirty="0" smtClean="0"/>
          </a:p>
          <a:p>
            <a:endParaRPr lang="en-CA" dirty="0"/>
          </a:p>
        </p:txBody>
      </p:sp>
      <p:sp>
        <p:nvSpPr>
          <p:cNvPr id="3" name="Title 2"/>
          <p:cNvSpPr>
            <a:spLocks noGrp="1"/>
          </p:cNvSpPr>
          <p:nvPr>
            <p:ph type="title"/>
          </p:nvPr>
        </p:nvSpPr>
        <p:spPr>
          <a:xfrm>
            <a:off x="777240" y="4533900"/>
            <a:ext cx="7543800" cy="1257300"/>
          </a:xfrm>
        </p:spPr>
        <p:txBody>
          <a:bodyPr/>
          <a:lstStyle/>
          <a:p>
            <a:r>
              <a:rPr lang="en-CA" sz="2000" i="1" dirty="0" smtClean="0"/>
              <a:t>“I just want mom and dad to stop fighting! So when they go to group they come home and work hard to not yell at each other or at me, so things are so much better.”  </a:t>
            </a:r>
            <a:r>
              <a:rPr lang="en-CA" sz="2000" dirty="0" smtClean="0"/>
              <a:t>Sarah age 8</a:t>
            </a:r>
            <a:endParaRPr lang="en-CA" sz="2000" dirty="0"/>
          </a:p>
        </p:txBody>
      </p:sp>
      <p:sp>
        <p:nvSpPr>
          <p:cNvPr id="2" name="Footer Placeholder 1"/>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321353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600" y="3225800"/>
            <a:ext cx="6883400" cy="2171700"/>
          </a:xfrm>
        </p:spPr>
        <p:txBody>
          <a:bodyPr>
            <a:noAutofit/>
          </a:bodyPr>
          <a:lstStyle/>
          <a:p>
            <a:pPr marL="18288" indent="0" algn="ctr">
              <a:buNone/>
            </a:pPr>
            <a:r>
              <a:rPr lang="en-US" sz="2400" dirty="0" smtClean="0"/>
              <a:t>Information will be available at</a:t>
            </a:r>
            <a:endParaRPr lang="en-US" sz="2400" dirty="0" smtClean="0"/>
          </a:p>
          <a:p>
            <a:pPr marL="18288" indent="0" algn="ctr">
              <a:buNone/>
            </a:pPr>
            <a:r>
              <a:rPr lang="en-US" sz="2400" b="1" dirty="0" err="1" smtClean="0"/>
              <a:t>www.exploringsolutionscounselling.com</a:t>
            </a:r>
            <a:r>
              <a:rPr lang="en-US" sz="2400" b="1" dirty="0" smtClean="0"/>
              <a:t> </a:t>
            </a:r>
          </a:p>
          <a:p>
            <a:pPr marL="18288" indent="0" algn="ctr">
              <a:buNone/>
            </a:pPr>
            <a:endParaRPr lang="en-US" sz="2400" dirty="0"/>
          </a:p>
          <a:p>
            <a:pPr marL="18288" indent="0" algn="ctr">
              <a:buNone/>
            </a:pPr>
            <a:r>
              <a:rPr lang="en-US" sz="2400" dirty="0" smtClean="0"/>
              <a:t>This workbook will include tips, tools &amp; group exercises for facilitators</a:t>
            </a:r>
            <a:endParaRPr lang="en-US" sz="2400" dirty="0"/>
          </a:p>
        </p:txBody>
      </p:sp>
      <p:sp>
        <p:nvSpPr>
          <p:cNvPr id="3" name="Title 2"/>
          <p:cNvSpPr>
            <a:spLocks noGrp="1"/>
          </p:cNvSpPr>
          <p:nvPr>
            <p:ph type="title"/>
          </p:nvPr>
        </p:nvSpPr>
        <p:spPr>
          <a:xfrm>
            <a:off x="822960" y="1790700"/>
            <a:ext cx="7406640" cy="914400"/>
          </a:xfrm>
        </p:spPr>
        <p:txBody>
          <a:bodyPr/>
          <a:lstStyle/>
          <a:p>
            <a:pPr algn="ctr"/>
            <a:r>
              <a:rPr lang="en-US" sz="4000" dirty="0" smtClean="0"/>
              <a:t>WORKBOOK COMING SOON</a:t>
            </a:r>
            <a:endParaRPr lang="en-US" sz="4000"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252812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9056"/>
            <a:ext cx="9144000" cy="4061290"/>
          </a:xfrm>
        </p:spPr>
        <p:txBody>
          <a:bodyPr/>
          <a:lstStyle/>
          <a:p>
            <a:pPr algn="ctr"/>
            <a:r>
              <a:rPr lang="en-US" dirty="0" smtClean="0"/>
              <a:t>THANK YOU</a:t>
            </a:r>
            <a:br>
              <a:rPr lang="en-US" dirty="0" smtClean="0"/>
            </a:br>
            <a:r>
              <a:rPr lang="en-US" sz="2400" dirty="0"/>
              <a:t/>
            </a:r>
            <a:br>
              <a:rPr lang="en-US" sz="2400" dirty="0"/>
            </a:br>
            <a:r>
              <a:rPr lang="en-US" sz="2400" dirty="0" smtClean="0"/>
              <a:t>Janet Wagar</a:t>
            </a:r>
            <a:r>
              <a:rPr lang="en-US" sz="2400" dirty="0"/>
              <a:t> </a:t>
            </a:r>
            <a:r>
              <a:rPr lang="en-US" sz="2400" dirty="0" smtClean="0"/>
              <a:t>Phone:403-606-4493</a:t>
            </a:r>
            <a:br>
              <a:rPr lang="en-US" sz="2400" dirty="0" smtClean="0"/>
            </a:br>
            <a:r>
              <a:rPr lang="en-US" sz="2400" dirty="0"/>
              <a:t/>
            </a:r>
            <a:br>
              <a:rPr lang="en-US" sz="2400" dirty="0"/>
            </a:br>
            <a:r>
              <a:rPr lang="en-US" sz="2400" dirty="0" smtClean="0"/>
              <a:t>Janie Christensen Phone 403-818-3794</a:t>
            </a:r>
            <a:br>
              <a:rPr lang="en-US" sz="2400" dirty="0" smtClean="0"/>
            </a:br>
            <a:r>
              <a:rPr lang="en-US" sz="2400" dirty="0"/>
              <a:t/>
            </a:r>
            <a:br>
              <a:rPr lang="en-US" sz="2400" dirty="0"/>
            </a:br>
            <a:r>
              <a:rPr lang="en-US" sz="2400" b="1" dirty="0" smtClean="0"/>
              <a:t>www.</a:t>
            </a:r>
            <a:r>
              <a:rPr lang="en-US" sz="2400" b="1" dirty="0" smtClean="0"/>
              <a:t>exploringsolutionscounselling.com</a:t>
            </a:r>
            <a:endParaRPr lang="en-US" sz="2400" b="1"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834024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57" y="387586"/>
            <a:ext cx="7543800" cy="914400"/>
          </a:xfrm>
        </p:spPr>
        <p:txBody>
          <a:bodyPr/>
          <a:lstStyle/>
          <a:p>
            <a:pPr algn="ctr"/>
            <a:r>
              <a:rPr lang="en-US" dirty="0" smtClean="0"/>
              <a:t>Presentation Topics </a:t>
            </a:r>
            <a:endParaRPr lang="en-US"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
        <p:nvSpPr>
          <p:cNvPr id="5" name="TextBox 4"/>
          <p:cNvSpPr txBox="1"/>
          <p:nvPr/>
        </p:nvSpPr>
        <p:spPr>
          <a:xfrm>
            <a:off x="822960" y="1794520"/>
            <a:ext cx="7901940" cy="4247317"/>
          </a:xfrm>
          <a:prstGeom prst="rect">
            <a:avLst/>
          </a:prstGeom>
          <a:noFill/>
        </p:spPr>
        <p:txBody>
          <a:bodyPr wrap="square" rtlCol="0">
            <a:spAutoFit/>
          </a:bodyPr>
          <a:lstStyle/>
          <a:p>
            <a:pPr marL="285750" indent="-285750">
              <a:lnSpc>
                <a:spcPct val="150000"/>
              </a:lnSpc>
              <a:buFont typeface="Arial"/>
              <a:buChar char="•"/>
            </a:pPr>
            <a:r>
              <a:rPr lang="en-US" sz="2400" dirty="0" smtClean="0"/>
              <a:t>Couples Group </a:t>
            </a:r>
            <a:r>
              <a:rPr lang="en-US" sz="2400" dirty="0" err="1" smtClean="0"/>
              <a:t>vis</a:t>
            </a:r>
            <a:r>
              <a:rPr lang="en-US" sz="2400" dirty="0" smtClean="0"/>
              <a:t>-a-</a:t>
            </a:r>
            <a:r>
              <a:rPr lang="en-US" sz="2400" dirty="0" err="1" smtClean="0"/>
              <a:t>vis</a:t>
            </a:r>
            <a:r>
              <a:rPr lang="en-US" sz="2400" dirty="0" smtClean="0"/>
              <a:t> </a:t>
            </a:r>
          </a:p>
          <a:p>
            <a:pPr>
              <a:lnSpc>
                <a:spcPct val="150000"/>
              </a:lnSpc>
            </a:pPr>
            <a:r>
              <a:rPr lang="en-US" sz="2400" dirty="0" smtClean="0"/>
              <a:t>    “Same Gender” Group</a:t>
            </a:r>
          </a:p>
          <a:p>
            <a:pPr marL="285750" indent="-285750">
              <a:lnSpc>
                <a:spcPct val="150000"/>
              </a:lnSpc>
              <a:buFont typeface="Arial"/>
              <a:buChar char="•"/>
            </a:pPr>
            <a:r>
              <a:rPr lang="en-US" sz="2400" dirty="0" smtClean="0"/>
              <a:t>Risk Assessment and Management</a:t>
            </a:r>
            <a:endParaRPr lang="en-US" sz="2400" dirty="0"/>
          </a:p>
          <a:p>
            <a:pPr marL="285750" indent="-285750">
              <a:lnSpc>
                <a:spcPct val="150000"/>
              </a:lnSpc>
              <a:buFont typeface="Arial"/>
              <a:buChar char="•"/>
            </a:pPr>
            <a:r>
              <a:rPr lang="en-US" sz="2400" dirty="0" smtClean="0"/>
              <a:t>Group Design</a:t>
            </a:r>
          </a:p>
          <a:p>
            <a:pPr marL="285750" indent="-285750">
              <a:lnSpc>
                <a:spcPct val="150000"/>
              </a:lnSpc>
              <a:buFont typeface="Arial"/>
              <a:buChar char="•"/>
            </a:pPr>
            <a:r>
              <a:rPr lang="en-US" sz="2400" dirty="0" smtClean="0"/>
              <a:t>Impact on Children</a:t>
            </a:r>
          </a:p>
          <a:p>
            <a:pPr marL="285750" indent="-285750">
              <a:lnSpc>
                <a:spcPct val="150000"/>
              </a:lnSpc>
              <a:buFont typeface="Arial"/>
              <a:buChar char="•"/>
            </a:pPr>
            <a:r>
              <a:rPr lang="en-US" sz="2400" dirty="0" smtClean="0"/>
              <a:t>Couples Group Overview</a:t>
            </a:r>
          </a:p>
          <a:p>
            <a:pPr>
              <a:lnSpc>
                <a:spcPct val="150000"/>
              </a:lnSpc>
            </a:pPr>
            <a:endParaRPr lang="en-US" sz="2400" dirty="0" smtClean="0"/>
          </a:p>
          <a:p>
            <a:endParaRPr lang="en-US" dirty="0"/>
          </a:p>
        </p:txBody>
      </p:sp>
    </p:spTree>
    <p:extLst>
      <p:ext uri="{BB962C8B-B14F-4D97-AF65-F5344CB8AC3E}">
        <p14:creationId xmlns:p14="http://schemas.microsoft.com/office/powerpoint/2010/main" val="36890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313" y="1198494"/>
            <a:ext cx="7543800" cy="2152650"/>
          </a:xfrm>
        </p:spPr>
        <p:txBody>
          <a:bodyPr/>
          <a:lstStyle/>
          <a:p>
            <a:r>
              <a:rPr lang="en-US" sz="4000" dirty="0" smtClean="0"/>
              <a:t>Rationale for Couples Group </a:t>
            </a:r>
            <a:r>
              <a:rPr lang="en-US" sz="4000" dirty="0" err="1" smtClean="0"/>
              <a:t>Counselling</a:t>
            </a:r>
            <a:r>
              <a:rPr lang="en-US" sz="4000" dirty="0" smtClean="0"/>
              <a:t> Sessions</a:t>
            </a:r>
            <a:endParaRPr lang="en-US" sz="4000" dirty="0"/>
          </a:p>
        </p:txBody>
      </p:sp>
      <p:sp>
        <p:nvSpPr>
          <p:cNvPr id="3" name="Subtitle 2"/>
          <p:cNvSpPr>
            <a:spLocks noGrp="1"/>
          </p:cNvSpPr>
          <p:nvPr>
            <p:ph type="subTitle" idx="1"/>
          </p:nvPr>
        </p:nvSpPr>
        <p:spPr>
          <a:xfrm>
            <a:off x="2151860" y="3485923"/>
            <a:ext cx="6172200" cy="685800"/>
          </a:xfrm>
        </p:spPr>
        <p:txBody>
          <a:bodyPr/>
          <a:lstStyle/>
          <a:p>
            <a:r>
              <a:rPr lang="en-US" dirty="0" smtClean="0"/>
              <a:t>A review and assessment </a:t>
            </a:r>
            <a:endParaRPr lang="en-US"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pic>
        <p:nvPicPr>
          <p:cNvPr id="5" name="Content Placeholder 4" descr="mom2.jpg"/>
          <p:cNvPicPr>
            <a:picLocks noChangeAspect="1"/>
          </p:cNvPicPr>
          <p:nvPr/>
        </p:nvPicPr>
        <p:blipFill>
          <a:blip r:embed="rId2" cstate="email">
            <a:extLst>
              <a:ext uri="{28A0092B-C50C-407E-A947-70E740481C1C}">
                <a14:useLocalDpi xmlns:a14="http://schemas.microsoft.com/office/drawing/2010/main" val="0"/>
              </a:ext>
            </a:extLst>
          </a:blip>
          <a:srcRect t="5000" b="5000"/>
          <a:stretch>
            <a:fillRect/>
          </a:stretch>
        </p:blipFill>
        <p:spPr>
          <a:xfrm>
            <a:off x="5905517" y="395662"/>
            <a:ext cx="2676106" cy="1605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3747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60806418"/>
              </p:ext>
            </p:extLst>
          </p:nvPr>
        </p:nvGraphicFramePr>
        <p:xfrm>
          <a:off x="822961" y="685800"/>
          <a:ext cx="7827554" cy="455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77240" y="5239656"/>
            <a:ext cx="7543800" cy="551543"/>
          </a:xfrm>
        </p:spPr>
        <p:txBody>
          <a:bodyPr/>
          <a:lstStyle/>
          <a:p>
            <a:pPr algn="ctr"/>
            <a:r>
              <a:rPr lang="en-CA" sz="2800" dirty="0" smtClean="0"/>
              <a:t>AIMING TO END PHYSICAL VIOLENCE</a:t>
            </a:r>
            <a:endParaRPr lang="en-CA" sz="2800"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393624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m1.jpg"/>
          <p:cNvPicPr>
            <a:picLocks noGrp="1" noChangeAspect="1"/>
          </p:cNvPicPr>
          <p:nvPr>
            <p:ph idx="1"/>
          </p:nvPr>
        </p:nvPicPr>
        <p:blipFill>
          <a:blip r:embed="rId2" cstate="email">
            <a:extLst>
              <a:ext uri="{28A0092B-C50C-407E-A947-70E740481C1C}">
                <a14:useLocalDpi xmlns:a14="http://schemas.microsoft.com/office/drawing/2010/main" val="0"/>
              </a:ext>
            </a:extLst>
          </a:blip>
          <a:srcRect l="3125" r="3125"/>
          <a:stretch>
            <a:fillRect/>
          </a:stretch>
        </p:blipFill>
        <p:spPr>
          <a:xfrm>
            <a:off x="1367430" y="485643"/>
            <a:ext cx="6096000" cy="3657599"/>
          </a:xfrm>
        </p:spPr>
      </p:pic>
      <p:sp>
        <p:nvSpPr>
          <p:cNvPr id="3" name="Title 2"/>
          <p:cNvSpPr>
            <a:spLocks noGrp="1"/>
          </p:cNvSpPr>
          <p:nvPr>
            <p:ph type="title"/>
          </p:nvPr>
        </p:nvSpPr>
        <p:spPr>
          <a:xfrm>
            <a:off x="777240" y="4695825"/>
            <a:ext cx="7543800" cy="1095375"/>
          </a:xfrm>
        </p:spPr>
        <p:txBody>
          <a:bodyPr/>
          <a:lstStyle/>
          <a:p>
            <a:pPr algn="ctr"/>
            <a:r>
              <a:rPr lang="en-US" sz="3600" dirty="0" smtClean="0"/>
              <a:t>COUPLES VIS-A-VIS “SAME GENDER” GROUP</a:t>
            </a:r>
            <a:endParaRPr lang="en-US" sz="3600" dirty="0"/>
          </a:p>
        </p:txBody>
      </p:sp>
      <p:sp>
        <p:nvSpPr>
          <p:cNvPr id="4" name="Footer Placeholder 3"/>
          <p:cNvSpPr>
            <a:spLocks noGrp="1"/>
          </p:cNvSpPr>
          <p:nvPr>
            <p:ph type="ftr" sz="quarter" idx="12"/>
          </p:nvPr>
        </p:nvSpPr>
        <p:spPr/>
        <p:txBody>
          <a:bodyPr/>
          <a:lstStyle/>
          <a:p>
            <a:r>
              <a:rPr lang="en-US" dirty="0" smtClean="0"/>
              <a:t>www.exploringsolutionscounselling.com</a:t>
            </a:r>
            <a:endParaRPr lang="en-US" dirty="0"/>
          </a:p>
        </p:txBody>
      </p:sp>
    </p:spTree>
    <p:extLst>
      <p:ext uri="{BB962C8B-B14F-4D97-AF65-F5344CB8AC3E}">
        <p14:creationId xmlns:p14="http://schemas.microsoft.com/office/powerpoint/2010/main" val="895969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7672" y="685802"/>
            <a:ext cx="7751928" cy="4609530"/>
          </a:xfrm>
        </p:spPr>
        <p:txBody>
          <a:bodyPr>
            <a:normAutofit lnSpcReduction="10000"/>
          </a:bodyPr>
          <a:lstStyle/>
          <a:p>
            <a:endParaRPr lang="en-CA" dirty="0" smtClean="0"/>
          </a:p>
          <a:p>
            <a:r>
              <a:rPr lang="en-CA" dirty="0" smtClean="0"/>
              <a:t>Reduces resistance to counselling</a:t>
            </a:r>
          </a:p>
          <a:p>
            <a:endParaRPr lang="en-CA" dirty="0" smtClean="0"/>
          </a:p>
          <a:p>
            <a:r>
              <a:rPr lang="en-CA" dirty="0"/>
              <a:t>C</a:t>
            </a:r>
            <a:r>
              <a:rPr lang="en-CA" dirty="0" smtClean="0"/>
              <a:t>ouples decide to stay together or separate</a:t>
            </a:r>
          </a:p>
          <a:p>
            <a:endParaRPr lang="en-CA" dirty="0" smtClean="0"/>
          </a:p>
          <a:p>
            <a:r>
              <a:rPr lang="en-CA" dirty="0" smtClean="0"/>
              <a:t>Opportunity to </a:t>
            </a:r>
            <a:r>
              <a:rPr lang="en-CA" dirty="0"/>
              <a:t>p</a:t>
            </a:r>
            <a:r>
              <a:rPr lang="en-CA" dirty="0" smtClean="0"/>
              <a:t>rovide tools</a:t>
            </a:r>
          </a:p>
          <a:p>
            <a:endParaRPr lang="en-CA" dirty="0" smtClean="0"/>
          </a:p>
          <a:p>
            <a:r>
              <a:rPr lang="en-CA" dirty="0" smtClean="0"/>
              <a:t>Provides a more comprehensive family assessment</a:t>
            </a:r>
          </a:p>
          <a:p>
            <a:endParaRPr lang="en-CA" dirty="0" smtClean="0"/>
          </a:p>
          <a:p>
            <a:r>
              <a:rPr lang="en-CA" dirty="0" smtClean="0"/>
              <a:t>Couples need to hear the same information at the same time</a:t>
            </a:r>
          </a:p>
          <a:p>
            <a:endParaRPr lang="en-CA" dirty="0" smtClean="0"/>
          </a:p>
          <a:p>
            <a:r>
              <a:rPr lang="en-CA" dirty="0" smtClean="0"/>
              <a:t>Provides the couple with an opportunity to understand what constitutes abuse and to learn tools to prevent abuse</a:t>
            </a:r>
            <a:endParaRPr lang="en-CA" dirty="0"/>
          </a:p>
        </p:txBody>
      </p:sp>
      <p:sp>
        <p:nvSpPr>
          <p:cNvPr id="3" name="Title 2"/>
          <p:cNvSpPr>
            <a:spLocks noGrp="1"/>
          </p:cNvSpPr>
          <p:nvPr>
            <p:ph type="title"/>
          </p:nvPr>
        </p:nvSpPr>
        <p:spPr>
          <a:xfrm>
            <a:off x="777240" y="5295331"/>
            <a:ext cx="7543800" cy="504968"/>
          </a:xfrm>
        </p:spPr>
        <p:txBody>
          <a:bodyPr/>
          <a:lstStyle/>
          <a:p>
            <a:pPr algn="ctr"/>
            <a:r>
              <a:rPr lang="en-CA" sz="2000" b="1" i="1" dirty="0" smtClean="0"/>
              <a:t>THERE IS NO EXCUSE FOR ABUSE!</a:t>
            </a:r>
            <a:endParaRPr lang="en-CA" sz="2000" b="1" i="1" dirty="0"/>
          </a:p>
        </p:txBody>
      </p:sp>
      <p:sp>
        <p:nvSpPr>
          <p:cNvPr id="2" name="Footer Placeholder 1"/>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162766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m3.jpg"/>
          <p:cNvPicPr>
            <a:picLocks noGrp="1" noChangeAspect="1"/>
          </p:cNvPicPr>
          <p:nvPr>
            <p:ph idx="1"/>
          </p:nvPr>
        </p:nvPicPr>
        <p:blipFill>
          <a:blip r:embed="rId2">
            <a:extLst>
              <a:ext uri="{28A0092B-C50C-407E-A947-70E740481C1C}">
                <a14:useLocalDpi xmlns:a14="http://schemas.microsoft.com/office/drawing/2010/main" val="0"/>
              </a:ext>
            </a:extLst>
          </a:blip>
          <a:srcRect t="5022" b="5022"/>
          <a:stretch>
            <a:fillRect/>
          </a:stretch>
        </p:blipFill>
        <p:spPr>
          <a:xfrm>
            <a:off x="-814487" y="-193256"/>
            <a:ext cx="10898944" cy="7051256"/>
          </a:xfrm>
        </p:spPr>
      </p:pic>
      <p:sp>
        <p:nvSpPr>
          <p:cNvPr id="3" name="Title 2"/>
          <p:cNvSpPr>
            <a:spLocks noGrp="1"/>
          </p:cNvSpPr>
          <p:nvPr>
            <p:ph type="title"/>
          </p:nvPr>
        </p:nvSpPr>
        <p:spPr>
          <a:xfrm>
            <a:off x="545292" y="5198280"/>
            <a:ext cx="8272723" cy="914400"/>
          </a:xfrm>
        </p:spPr>
        <p:txBody>
          <a:bodyPr/>
          <a:lstStyle/>
          <a:p>
            <a:pPr algn="ctr"/>
            <a:r>
              <a:rPr lang="en-US" sz="3600" b="1" dirty="0" smtClean="0">
                <a:solidFill>
                  <a:schemeClr val="bg1"/>
                </a:solidFill>
              </a:rPr>
              <a:t>IMPACT OF RISK ASSESSMENT</a:t>
            </a:r>
            <a:endParaRPr lang="en-US" sz="3600" b="1" dirty="0">
              <a:solidFill>
                <a:schemeClr val="bg1"/>
              </a:solidFill>
            </a:endParaRPr>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190976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543800" cy="4698999"/>
          </a:xfrm>
        </p:spPr>
        <p:txBody>
          <a:bodyPr>
            <a:normAutofit fontScale="92500"/>
          </a:bodyPr>
          <a:lstStyle/>
          <a:p>
            <a:pPr marL="18288" indent="0" algn="ctr">
              <a:buNone/>
            </a:pPr>
            <a:r>
              <a:rPr lang="en-CA" b="1" dirty="0" smtClean="0"/>
              <a:t>Overview </a:t>
            </a:r>
            <a:r>
              <a:rPr lang="en-CA" b="1" dirty="0" smtClean="0"/>
              <a:t>of Risk Assessment and Risk </a:t>
            </a:r>
            <a:r>
              <a:rPr lang="en-CA" b="1" dirty="0" smtClean="0"/>
              <a:t>Management</a:t>
            </a:r>
          </a:p>
          <a:p>
            <a:pPr marL="18288" indent="0">
              <a:buNone/>
            </a:pPr>
            <a:r>
              <a:rPr lang="en-CA" dirty="0" smtClean="0"/>
              <a:t>					        </a:t>
            </a:r>
            <a:r>
              <a:rPr lang="en-CA" sz="1200" dirty="0" smtClean="0"/>
              <a:t>Safety planning</a:t>
            </a:r>
          </a:p>
          <a:p>
            <a:pPr marL="18288" indent="0">
              <a:buNone/>
            </a:pPr>
            <a:r>
              <a:rPr lang="en-CA" sz="1200" b="1" dirty="0" smtClean="0"/>
              <a:t>Initial Interview and </a:t>
            </a:r>
          </a:p>
          <a:p>
            <a:pPr marL="18288" indent="0">
              <a:buNone/>
            </a:pPr>
            <a:r>
              <a:rPr lang="en-CA" sz="1200" b="1" dirty="0" smtClean="0"/>
              <a:t>Risk assessment</a:t>
            </a:r>
            <a:endParaRPr lang="en-CA" sz="1200" b="1" dirty="0"/>
          </a:p>
          <a:p>
            <a:pPr marL="18288" indent="0">
              <a:buNone/>
            </a:pPr>
            <a:endParaRPr lang="en-CA" dirty="0"/>
          </a:p>
          <a:p>
            <a:pPr marL="18288" indent="0">
              <a:buNone/>
            </a:pPr>
            <a:r>
              <a:rPr lang="en-CA" dirty="0" smtClean="0"/>
              <a:t>						 </a:t>
            </a:r>
            <a:r>
              <a:rPr lang="en-CA" sz="1200" b="1" dirty="0" smtClean="0"/>
              <a:t>Ongoing risk</a:t>
            </a:r>
            <a:r>
              <a:rPr lang="en-CA" sz="1200" b="1" dirty="0"/>
              <a:t> management</a:t>
            </a:r>
            <a:endParaRPr lang="en-CA" sz="1200" b="1" dirty="0" smtClean="0"/>
          </a:p>
          <a:p>
            <a:pPr marL="18288" indent="0">
              <a:buNone/>
            </a:pPr>
            <a:r>
              <a:rPr lang="en-CA" sz="1200" b="1" dirty="0" smtClean="0"/>
              <a:t>Access to all family members</a:t>
            </a:r>
            <a:r>
              <a:rPr lang="en-CA" sz="1100" dirty="0" smtClean="0"/>
              <a:t>						 	</a:t>
            </a:r>
            <a:endParaRPr lang="en-CA" sz="1100" dirty="0"/>
          </a:p>
          <a:p>
            <a:pPr marL="18288" indent="0">
              <a:buNone/>
            </a:pPr>
            <a:r>
              <a:rPr lang="en-CA" dirty="0" smtClean="0"/>
              <a:t>						</a:t>
            </a:r>
          </a:p>
          <a:p>
            <a:pPr marL="18288" indent="0">
              <a:buNone/>
            </a:pPr>
            <a:endParaRPr lang="en-CA" dirty="0"/>
          </a:p>
          <a:p>
            <a:pPr marL="18288" indent="0">
              <a:buNone/>
            </a:pPr>
            <a:r>
              <a:rPr lang="en-CA" sz="1200" b="1" dirty="0" smtClean="0"/>
              <a:t>Ongoing contact by clients</a:t>
            </a:r>
          </a:p>
          <a:p>
            <a:pPr marL="18288" indent="0">
              <a:buNone/>
            </a:pPr>
            <a:r>
              <a:rPr lang="en-CA" sz="1200" b="1" dirty="0" smtClean="0"/>
              <a:t>With facilitators</a:t>
            </a:r>
            <a:endParaRPr lang="en-CA" sz="1200" b="1" dirty="0" smtClean="0"/>
          </a:p>
          <a:p>
            <a:pPr marL="18288" indent="0">
              <a:buNone/>
            </a:pPr>
            <a:r>
              <a:rPr lang="en-CA" dirty="0" smtClean="0"/>
              <a:t>					</a:t>
            </a:r>
            <a:r>
              <a:rPr lang="en-CA" sz="1200" b="1" dirty="0" smtClean="0"/>
              <a:t>Regular contact with Child Protective </a:t>
            </a:r>
          </a:p>
          <a:p>
            <a:pPr marL="18288" indent="0">
              <a:buNone/>
            </a:pPr>
            <a:r>
              <a:rPr lang="en-CA" sz="1200" b="1" dirty="0"/>
              <a:t>	</a:t>
            </a:r>
            <a:r>
              <a:rPr lang="en-CA" sz="1200" b="1" dirty="0" smtClean="0"/>
              <a:t>				Services and case conferences</a:t>
            </a:r>
            <a:endParaRPr lang="en-CA" b="1" dirty="0" smtClean="0"/>
          </a:p>
          <a:p>
            <a:endParaRPr lang="en-CA" dirty="0" smtClean="0"/>
          </a:p>
          <a:p>
            <a:pPr marL="18288" indent="0">
              <a:buNone/>
            </a:pPr>
            <a:r>
              <a:rPr lang="en-CA" sz="1200" b="1" dirty="0" smtClean="0"/>
              <a:t>Communication with in-home and other </a:t>
            </a:r>
          </a:p>
          <a:p>
            <a:pPr marL="18288" indent="0">
              <a:buNone/>
            </a:pPr>
            <a:r>
              <a:rPr lang="en-CA" sz="1200" b="1" dirty="0" smtClean="0"/>
              <a:t>Community  professionals and supports</a:t>
            </a:r>
            <a:endParaRPr lang="en-CA" sz="1200" b="1" dirty="0"/>
          </a:p>
        </p:txBody>
      </p:sp>
      <p:sp>
        <p:nvSpPr>
          <p:cNvPr id="3" name="Title 2"/>
          <p:cNvSpPr>
            <a:spLocks noGrp="1"/>
          </p:cNvSpPr>
          <p:nvPr>
            <p:ph type="title"/>
          </p:nvPr>
        </p:nvSpPr>
        <p:spPr>
          <a:xfrm>
            <a:off x="777240" y="5646738"/>
            <a:ext cx="7543800" cy="508000"/>
          </a:xfrm>
        </p:spPr>
        <p:txBody>
          <a:bodyPr/>
          <a:lstStyle/>
          <a:p>
            <a:pPr algn="ctr"/>
            <a:r>
              <a:rPr lang="en-CA" sz="2000" dirty="0" smtClean="0"/>
              <a:t/>
            </a:r>
            <a:br>
              <a:rPr lang="en-CA" sz="2000" dirty="0" smtClean="0"/>
            </a:br>
            <a:r>
              <a:rPr lang="en-CA" sz="2000" dirty="0"/>
              <a:t/>
            </a:r>
            <a:br>
              <a:rPr lang="en-CA" sz="2000" dirty="0"/>
            </a:br>
            <a:r>
              <a:rPr lang="en-CA" sz="2000" dirty="0" smtClean="0"/>
              <a:t>NO </a:t>
            </a:r>
            <a:r>
              <a:rPr lang="en-CA" sz="2000" dirty="0" smtClean="0"/>
              <a:t>ONE DESERVES TO BE ABUSED!</a:t>
            </a:r>
            <a:endParaRPr lang="en-CA" sz="2000" dirty="0"/>
          </a:p>
        </p:txBody>
      </p:sp>
      <p:sp>
        <p:nvSpPr>
          <p:cNvPr id="4" name="Footer Placeholder 3"/>
          <p:cNvSpPr>
            <a:spLocks noGrp="1"/>
          </p:cNvSpPr>
          <p:nvPr>
            <p:ph type="ftr" sz="quarter" idx="12"/>
          </p:nvPr>
        </p:nvSpPr>
        <p:spPr/>
        <p:txBody>
          <a:bodyPr/>
          <a:lstStyle/>
          <a:p>
            <a:r>
              <a:rPr lang="en-US" smtClean="0"/>
              <a:t>www.exploringsolutionscounselling.com</a:t>
            </a:r>
            <a:endParaRPr lang="en-US"/>
          </a:p>
        </p:txBody>
      </p:sp>
      <p:cxnSp>
        <p:nvCxnSpPr>
          <p:cNvPr id="9" name="Elbow Connector 8"/>
          <p:cNvCxnSpPr/>
          <p:nvPr/>
        </p:nvCxnSpPr>
        <p:spPr>
          <a:xfrm rot="16200000" flipH="1">
            <a:off x="3892732" y="1807030"/>
            <a:ext cx="3004457" cy="1553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68320" y="1081315"/>
            <a:ext cx="1628503" cy="558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18446" y="1081315"/>
            <a:ext cx="1303383" cy="181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2174967" y="2433320"/>
            <a:ext cx="3795485" cy="10914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07771" y="1640114"/>
            <a:ext cx="760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57714" y="1081315"/>
            <a:ext cx="1860732" cy="1502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88045" y="1081315"/>
            <a:ext cx="1930401" cy="2542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96823" y="1081315"/>
            <a:ext cx="1936206" cy="116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08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750971020"/>
              </p:ext>
            </p:extLst>
          </p:nvPr>
        </p:nvGraphicFramePr>
        <p:xfrm>
          <a:off x="822960" y="435429"/>
          <a:ext cx="7972697" cy="519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2"/>
          </p:nvPr>
        </p:nvSpPr>
        <p:spPr/>
        <p:txBody>
          <a:bodyPr/>
          <a:lstStyle/>
          <a:p>
            <a:r>
              <a:rPr lang="en-US" smtClean="0"/>
              <a:t>www.exploringsolutionscounselling.com</a:t>
            </a:r>
            <a:endParaRPr lang="en-US"/>
          </a:p>
        </p:txBody>
      </p:sp>
    </p:spTree>
    <p:extLst>
      <p:ext uri="{BB962C8B-B14F-4D97-AF65-F5344CB8AC3E}">
        <p14:creationId xmlns:p14="http://schemas.microsoft.com/office/powerpoint/2010/main" val="1089688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944</TotalTime>
  <Words>296</Words>
  <Application>Microsoft Office PowerPoint</Application>
  <PresentationFormat>On-screen Show (4:3)</PresentationFormat>
  <Paragraphs>104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Palatino Linotype</vt:lpstr>
      <vt:lpstr>Wingdings</vt:lpstr>
      <vt:lpstr>Elemental</vt:lpstr>
      <vt:lpstr>       Janet Wagar MSW, RSW Janie Christensen MSW, RSW Exploring Solutions Counselling Services </vt:lpstr>
      <vt:lpstr>Presentation Topics </vt:lpstr>
      <vt:lpstr>Rationale for Couples Group Counselling Sessions</vt:lpstr>
      <vt:lpstr>AIMING TO END PHYSICAL VIOLENCE</vt:lpstr>
      <vt:lpstr>COUPLES VIS-A-VIS “SAME GENDER” GROUP</vt:lpstr>
      <vt:lpstr>THERE IS NO EXCUSE FOR ABUSE!</vt:lpstr>
      <vt:lpstr>IMPACT OF RISK ASSESSMENT</vt:lpstr>
      <vt:lpstr>  NO ONE DESERVES TO BE ABUSED!</vt:lpstr>
      <vt:lpstr>PowerPoint Presentation</vt:lpstr>
      <vt:lpstr>GROUP DESIGN</vt:lpstr>
      <vt:lpstr>EVERYONE IS RESPONSIBLE FOR THEIR OWN BEHAVIOR!</vt:lpstr>
      <vt:lpstr>Client Evaluations of topics over 14 months grouped in 3 Series: Series 1 – Parenting Series 2 – Anger and Abuse  Series 3 - Communication</vt:lpstr>
      <vt:lpstr>IMPACT ON CHILDREN</vt:lpstr>
      <vt:lpstr>“I just want mom and dad to stop fighting! So when they go to group they come home and work hard to not yell at each other or at me, so things are so much better.”  Sarah age 8</vt:lpstr>
      <vt:lpstr>WORKBOOK COMING SOON</vt:lpstr>
      <vt:lpstr>THANK YOU  Janet Wagar Phone:403-606-4493  Janie Christensen Phone 403-818-3794  www.exploringsolutionscounselling.com</vt:lpstr>
    </vt:vector>
  </TitlesOfParts>
  <Company>Vertical Properties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for Couples Group Counselling Sessions</dc:title>
  <dc:creator>Carrie Smith</dc:creator>
  <cp:lastModifiedBy>Janet Wagar</cp:lastModifiedBy>
  <cp:revision>28</cp:revision>
  <cp:lastPrinted>2014-04-15T14:09:03Z</cp:lastPrinted>
  <dcterms:created xsi:type="dcterms:W3CDTF">2014-04-14T22:49:31Z</dcterms:created>
  <dcterms:modified xsi:type="dcterms:W3CDTF">2014-09-06T21:39:23Z</dcterms:modified>
</cp:coreProperties>
</file>